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81" r:id="rId3"/>
  </p:sldMasterIdLst>
  <p:notesMasterIdLst>
    <p:notesMasterId r:id="rId22"/>
  </p:notesMasterIdLst>
  <p:handoutMasterIdLst>
    <p:handoutMasterId r:id="rId23"/>
  </p:handoutMasterIdLst>
  <p:sldIdLst>
    <p:sldId id="264" r:id="rId4"/>
    <p:sldId id="275" r:id="rId5"/>
    <p:sldId id="272" r:id="rId6"/>
    <p:sldId id="288" r:id="rId7"/>
    <p:sldId id="287" r:id="rId8"/>
    <p:sldId id="277" r:id="rId9"/>
    <p:sldId id="293" r:id="rId10"/>
    <p:sldId id="291" r:id="rId11"/>
    <p:sldId id="292" r:id="rId12"/>
    <p:sldId id="278" r:id="rId13"/>
    <p:sldId id="279" r:id="rId14"/>
    <p:sldId id="281" r:id="rId15"/>
    <p:sldId id="295" r:id="rId16"/>
    <p:sldId id="280" r:id="rId17"/>
    <p:sldId id="282" r:id="rId18"/>
    <p:sldId id="283" r:id="rId19"/>
    <p:sldId id="285" r:id="rId20"/>
    <p:sldId id="267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37"/>
    <a:srgbClr val="F7E0C5"/>
    <a:srgbClr val="FAECDA"/>
    <a:srgbClr val="00D25F"/>
    <a:srgbClr val="FF4747"/>
    <a:srgbClr val="FF5353"/>
    <a:srgbClr val="DCE6F2"/>
    <a:srgbClr val="FDF7F1"/>
    <a:srgbClr val="FEFBF8"/>
    <a:srgbClr val="FD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2181" autoAdjust="0"/>
  </p:normalViewPr>
  <p:slideViewPr>
    <p:cSldViewPr snapToGrid="0">
      <p:cViewPr varScale="1">
        <p:scale>
          <a:sx n="134" d="100"/>
          <a:sy n="134" d="100"/>
        </p:scale>
        <p:origin x="984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14138-9977-420B-98E7-E2EDEF3FB8FF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D4ED6-FE6D-49CA-9C74-58CC4B47AC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300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68FB0-DB5D-44A3-A023-310ED861A566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99475-E791-447F-851A-0548DE43D4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07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B921A-77FA-45A3-92F2-8E070D1FF1C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391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B921A-77FA-45A3-92F2-8E070D1FF1C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55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B921A-77FA-45A3-92F2-8E070D1FF1C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69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B921A-77FA-45A3-92F2-8E070D1FF1C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74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B921A-77FA-45A3-92F2-8E070D1FF1C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40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B921A-77FA-45A3-92F2-8E070D1FF1C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751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B921A-77FA-45A3-92F2-8E070D1FF1C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76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B921A-77FA-45A3-92F2-8E070D1FF1C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90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B921A-77FA-45A3-92F2-8E070D1FF1C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774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B921A-77FA-45A3-92F2-8E070D1FF1C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64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Failure Type </a:t>
            </a:r>
            <a:r>
              <a:rPr lang="ko-KR" altLang="en-US" baseline="0" dirty="0" smtClean="0"/>
              <a:t>별로 </a:t>
            </a:r>
            <a:r>
              <a:rPr lang="en-US" altLang="ko-KR" baseline="0" dirty="0" smtClean="0"/>
              <a:t>Telemetry </a:t>
            </a:r>
            <a:r>
              <a:rPr lang="ko-KR" altLang="en-US" baseline="0" dirty="0" smtClean="0"/>
              <a:t>항목 특징을 학습</a:t>
            </a:r>
            <a:endParaRPr lang="en-US" altLang="ko-KR" baseline="0" dirty="0" smtClean="0"/>
          </a:p>
          <a:p>
            <a:r>
              <a:rPr lang="en-US" altLang="ko-KR" baseline="0" dirty="0" smtClean="0"/>
              <a:t>When </a:t>
            </a:r>
            <a:r>
              <a:rPr lang="ko-KR" altLang="en-US" baseline="0" dirty="0" smtClean="0"/>
              <a:t>증상들이 얼마나 지속되는지도 학습 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B921A-77FA-45A3-92F2-8E070D1FF1C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42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 userDrawn="1"/>
        </p:nvSpPr>
        <p:spPr>
          <a:xfrm>
            <a:off x="0" y="0"/>
            <a:ext cx="12048661" cy="3005959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12" tIns="51956" rIns="103912" bIns="51956" spcCol="0" rtlCol="0" anchor="ctr"/>
          <a:lstStyle/>
          <a:p>
            <a:pPr algn="ctr"/>
            <a:endParaRPr lang="ko-KR" altLang="en-US" sz="2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0" y="6341787"/>
            <a:ext cx="1531896" cy="37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7632172" y="6370078"/>
            <a:ext cx="4320481" cy="320370"/>
          </a:xfrm>
          <a:prstGeom prst="rect">
            <a:avLst/>
          </a:prstGeom>
          <a:noFill/>
        </p:spPr>
        <p:txBody>
          <a:bodyPr wrap="square" lIns="103912" tIns="51956" rIns="103912" bIns="51956" rtlCol="0">
            <a:spAutoFit/>
          </a:bodyPr>
          <a:lstStyle/>
          <a:p>
            <a:pPr algn="r"/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環境 安全이 經營의 第一 原則이다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936427" y="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u="sng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Confidential</a:t>
            </a:r>
            <a:endParaRPr lang="ko-KR" altLang="en-US" sz="1200" b="1" u="sng" dirty="0">
              <a:solidFill>
                <a:schemeClr val="bg1">
                  <a:lumMod val="8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4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68-31D7-437C-850A-6AF5509E30A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23A9-6014-4CFB-A76C-B563E97F6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04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68-31D7-437C-850A-6AF5509E30A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23A9-6014-4CFB-A76C-B563E97F6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42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68-31D7-437C-850A-6AF5509E30A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23A9-6014-4CFB-A76C-B563E97F6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16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68-31D7-437C-850A-6AF5509E30A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23A9-6014-4CFB-A76C-B563E97F6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25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제목 10"/>
          <p:cNvSpPr>
            <a:spLocks noGrp="1"/>
          </p:cNvSpPr>
          <p:nvPr>
            <p:ph type="title" hasCustomPrompt="1"/>
          </p:nvPr>
        </p:nvSpPr>
        <p:spPr>
          <a:xfrm>
            <a:off x="376765" y="1061089"/>
            <a:ext cx="10788651" cy="24574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5867" b="1" i="0" baseline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Title (</a:t>
            </a:r>
            <a:r>
              <a:rPr lang="ko-KR" altLang="en-US" dirty="0" smtClean="0"/>
              <a:t>맑은 고딕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제목</a:t>
            </a:r>
            <a:r>
              <a:rPr lang="en-US" altLang="ko-KR" dirty="0" smtClean="0"/>
              <a:t>) / Bold / 44pt / RGB 255,255,255)</a:t>
            </a:r>
            <a:endParaRPr lang="en-US" altLang="ko-KR" dirty="0"/>
          </a:p>
        </p:txBody>
      </p:sp>
      <p:sp>
        <p:nvSpPr>
          <p:cNvPr id="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5" y="4007727"/>
            <a:ext cx="10790400" cy="478301"/>
          </a:xfrm>
          <a:prstGeom prst="rect">
            <a:avLst/>
          </a:prstGeom>
          <a:ln w="0">
            <a:noFill/>
          </a:ln>
        </p:spPr>
        <p:txBody>
          <a:bodyPr anchor="t">
            <a:normAutofit/>
          </a:bodyPr>
          <a:lstStyle>
            <a:lvl1pPr algn="l">
              <a:buNone/>
              <a:defRPr sz="2667" baseline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 smtClean="0"/>
              <a:t>Month Day, 2017 l Speaker’s name (</a:t>
            </a:r>
            <a:r>
              <a:rPr lang="ko-KR" altLang="en-US" dirty="0" smtClean="0"/>
              <a:t>맑은 고딕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제목</a:t>
            </a:r>
            <a:r>
              <a:rPr lang="en-US" altLang="ko-KR" dirty="0" smtClean="0"/>
              <a:t>) / 20pt / RGB 255,255,255)</a:t>
            </a:r>
          </a:p>
        </p:txBody>
      </p:sp>
    </p:spTree>
    <p:extLst>
      <p:ext uri="{BB962C8B-B14F-4D97-AF65-F5344CB8AC3E}">
        <p14:creationId xmlns:p14="http://schemas.microsoft.com/office/powerpoint/2010/main" val="24698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8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 userDrawn="1"/>
        </p:nvSpPr>
        <p:spPr>
          <a:xfrm>
            <a:off x="0" y="0"/>
            <a:ext cx="12048661" cy="644691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12" tIns="51956" rIns="103912" bIns="51956" spcCol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50856" y="52345"/>
            <a:ext cx="8915400" cy="540000"/>
          </a:xfrm>
          <a:prstGeom prst="rect">
            <a:avLst/>
          </a:prstGeom>
        </p:spPr>
        <p:txBody>
          <a:bodyPr wrap="none" tIns="0" bIns="0" anchor="ctr"/>
          <a:lstStyle>
            <a:lvl1pPr algn="l"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553990" y="6858000"/>
            <a:ext cx="1084021" cy="263624"/>
          </a:xfrm>
          <a:prstGeom prst="rect">
            <a:avLst/>
          </a:prstGeom>
          <a:noFill/>
        </p:spPr>
        <p:txBody>
          <a:bodyPr wrap="square" lIns="108675" tIns="54337" rIns="108675" bIns="54337" rtlCol="0">
            <a:spAutoFit/>
          </a:bodyPr>
          <a:lstStyle/>
          <a:p>
            <a:pPr algn="ctr" defTabSz="1086697" fontAlgn="base" latinLnBrk="0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10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Tahoma" panose="020B0604030504040204" pitchFamily="34" charset="0"/>
              </a:rPr>
              <a:pPr algn="ctr" defTabSz="1086697"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Tahoma" panose="020B0604030504040204" pitchFamily="34" charset="0"/>
              </a:rPr>
              <a:t> /</a:t>
            </a:r>
            <a:r>
              <a:rPr lang="en-US" sz="10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Tahoma" panose="020B0604030504040204" pitchFamily="34" charset="0"/>
              </a:rPr>
              <a:t> 7</a:t>
            </a:r>
            <a:endParaRPr lang="en-US" sz="1000" b="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936427" y="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u="sng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Confidential</a:t>
            </a:r>
            <a:endParaRPr lang="ko-KR" altLang="en-US" sz="1200" b="1" u="sng" dirty="0">
              <a:solidFill>
                <a:schemeClr val="bg1">
                  <a:lumMod val="8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15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92000" cy="6858000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263773" y="7075"/>
            <a:ext cx="11570676" cy="502883"/>
          </a:xfrm>
        </p:spPr>
        <p:txBody>
          <a:bodyPr>
            <a:noAutofit/>
          </a:bodyPr>
          <a:lstStyle>
            <a:lvl1pPr algn="l">
              <a:defRPr sz="3400" b="1" i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Arial / Bold / 25pt / RGB 255,255,255</a:t>
            </a:r>
          </a:p>
        </p:txBody>
      </p:sp>
      <p:sp>
        <p:nvSpPr>
          <p:cNvPr id="10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263773" y="740571"/>
            <a:ext cx="11570676" cy="5712985"/>
          </a:xfrm>
        </p:spPr>
        <p:txBody>
          <a:bodyPr/>
          <a:lstStyle>
            <a:lvl1pPr marL="263512" indent="-263512">
              <a:buFontTx/>
              <a:buBlip>
                <a:blip r:embed="rId3"/>
              </a:buBlip>
              <a:defRPr sz="21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48" indent="-180967">
              <a:buFont typeface="Arial" pitchFamily="34" charset="0"/>
              <a:buChar char="•"/>
              <a:defRPr sz="19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24" marR="0" indent="-179380" algn="l" defTabSz="914354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3pPr>
            <a:lvl4pPr marL="798470" indent="-260336">
              <a:defRPr sz="1600" baseline="0">
                <a:latin typeface="+mn-lt"/>
              </a:defRPr>
            </a:lvl4pPr>
          </a:lstStyle>
          <a:p>
            <a:pPr lvl="0"/>
            <a:r>
              <a:rPr lang="en-US" altLang="ko-KR" dirty="0"/>
              <a:t>Arial / Bold / 20pt / RGB 0,0,0</a:t>
            </a:r>
          </a:p>
          <a:p>
            <a:pPr lvl="1"/>
            <a:r>
              <a:rPr lang="en-US" altLang="ko-KR" dirty="0"/>
              <a:t>Arial / Regular / 18pt / RGB 0,0,0</a:t>
            </a:r>
          </a:p>
          <a:p>
            <a:pPr lvl="2"/>
            <a:r>
              <a:rPr lang="en-US" altLang="ko-KR" dirty="0"/>
              <a:t>Arial / Regular / 16pt / RGB 0,0,0</a:t>
            </a:r>
            <a:endParaRPr lang="ko-KR" altLang="en-US" dirty="0"/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5578617" y="6522854"/>
            <a:ext cx="1034768" cy="27699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914375" fontAlgn="base" latinLnBrk="0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1200" smtClean="0">
                <a:solidFill>
                  <a:prstClr val="white">
                    <a:lumMod val="75000"/>
                  </a:prstClr>
                </a:solidFill>
              </a:rPr>
              <a:pPr algn="ctr" defTabSz="914375"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5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제목 10"/>
          <p:cNvSpPr>
            <a:spLocks noGrp="1"/>
          </p:cNvSpPr>
          <p:nvPr>
            <p:ph type="title" hasCustomPrompt="1"/>
          </p:nvPr>
        </p:nvSpPr>
        <p:spPr>
          <a:xfrm>
            <a:off x="282572" y="509953"/>
            <a:ext cx="11033128" cy="2971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600" b="1" i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Title (Arial / Bold / 56pt / RGB 255,255,255)</a:t>
            </a:r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574" y="3876234"/>
            <a:ext cx="11033127" cy="358727"/>
          </a:xfrm>
          <a:prstGeom prst="rect">
            <a:avLst/>
          </a:prstGeom>
          <a:ln w="0">
            <a:noFill/>
          </a:ln>
        </p:spPr>
        <p:txBody>
          <a:bodyPr anchor="t">
            <a:noAutofit/>
          </a:bodyPr>
          <a:lstStyle>
            <a:lvl1pPr algn="l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Month Day, 2016 l Speaker’s name (Arial / 20pt / RGB 255,255,255)</a:t>
            </a:r>
          </a:p>
        </p:txBody>
      </p:sp>
    </p:spTree>
    <p:extLst>
      <p:ext uri="{BB962C8B-B14F-4D97-AF65-F5344CB8AC3E}">
        <p14:creationId xmlns:p14="http://schemas.microsoft.com/office/powerpoint/2010/main" val="1783695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276862" y="2"/>
            <a:ext cx="11496039" cy="1248508"/>
          </a:xfrm>
        </p:spPr>
        <p:txBody>
          <a:bodyPr>
            <a:noAutofit/>
          </a:bodyPr>
          <a:lstStyle>
            <a:lvl1pPr algn="l">
              <a:defRPr sz="4533" b="1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Arial / Bold / 45pt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276862" y="1485901"/>
            <a:ext cx="11496039" cy="4976447"/>
          </a:xfrm>
        </p:spPr>
        <p:txBody>
          <a:bodyPr/>
          <a:lstStyle>
            <a:lvl1pPr marL="363530" indent="-363530">
              <a:buFont typeface="+mj-lt"/>
              <a:buAutoNum type="arabicPeriod"/>
              <a:defRPr sz="2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1193" indent="-354004">
              <a:buFont typeface="+mj-lt"/>
              <a:buAutoNum type="arabicParenR"/>
              <a:defRPr sz="1867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4226" indent="-173034">
              <a:buFont typeface="Arial" pitchFamily="34" charset="0"/>
              <a:buChar char="-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ko-KR" dirty="0"/>
              <a:t>Index 1 : Arial / Bold / 20pt / RGB 0,0,0</a:t>
            </a:r>
          </a:p>
          <a:p>
            <a:pPr lvl="1"/>
            <a:r>
              <a:rPr lang="en-US" altLang="ko-KR" dirty="0"/>
              <a:t>Index 1-1 : Arial / Regular / 18pt / RGB 0,0,0</a:t>
            </a:r>
          </a:p>
          <a:p>
            <a:pPr lvl="2"/>
            <a:r>
              <a:rPr lang="en-US" altLang="ko-KR" dirty="0"/>
              <a:t>Index 1-1-1 : Arial / Regular / 16pt / RGB 0,0,0</a:t>
            </a:r>
          </a:p>
          <a:p>
            <a:pPr lvl="2"/>
            <a:r>
              <a:rPr lang="en-US" altLang="ko-KR" dirty="0"/>
              <a:t>Index 1-1-2 :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546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 userDrawn="1"/>
        </p:nvSpPr>
        <p:spPr>
          <a:xfrm>
            <a:off x="0" y="0"/>
            <a:ext cx="12048661" cy="644691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12" tIns="51956" rIns="103912" bIns="51956" spcCol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50856" y="52345"/>
            <a:ext cx="8915400" cy="540000"/>
          </a:xfrm>
          <a:prstGeom prst="rect">
            <a:avLst/>
          </a:prstGeom>
        </p:spPr>
        <p:txBody>
          <a:bodyPr wrap="none" tIns="0" bIns="0" anchor="ctr"/>
          <a:lstStyle>
            <a:lvl1pPr algn="l"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TextBox 10"/>
          <p:cNvSpPr txBox="1"/>
          <p:nvPr userDrawn="1"/>
        </p:nvSpPr>
        <p:spPr bwMode="gray">
          <a:xfrm>
            <a:off x="5553990" y="6858000"/>
            <a:ext cx="1084021" cy="263624"/>
          </a:xfrm>
          <a:prstGeom prst="rect">
            <a:avLst/>
          </a:prstGeom>
          <a:noFill/>
        </p:spPr>
        <p:txBody>
          <a:bodyPr wrap="square" lIns="108675" tIns="54337" rIns="108675" bIns="54337" rtlCol="0">
            <a:spAutoFit/>
          </a:bodyPr>
          <a:lstStyle/>
          <a:p>
            <a:pPr algn="ctr" defTabSz="1086697" fontAlgn="base" latinLnBrk="0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10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Tahoma" panose="020B0604030504040204" pitchFamily="34" charset="0"/>
              </a:rPr>
              <a:pPr algn="ctr" defTabSz="1086697"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Tahoma" panose="020B0604030504040204" pitchFamily="34" charset="0"/>
              </a:rPr>
              <a:t> /</a:t>
            </a:r>
            <a:r>
              <a:rPr lang="en-US" sz="10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Tahoma" panose="020B0604030504040204" pitchFamily="34" charset="0"/>
              </a:rPr>
              <a:t> 7</a:t>
            </a:r>
            <a:endParaRPr lang="en-US" sz="1000" b="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9936427" y="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u="sng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  <a:cs typeface="Arial" panose="020B0604020202020204" pitchFamily="34" charset="0"/>
              </a:rPr>
              <a:t>Confidential</a:t>
            </a:r>
            <a:endParaRPr lang="ko-KR" altLang="en-US" sz="1200" b="1" u="sng" dirty="0">
              <a:solidFill>
                <a:schemeClr val="bg1">
                  <a:lumMod val="85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2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263770" y="7072"/>
            <a:ext cx="11570676" cy="502883"/>
          </a:xfrm>
        </p:spPr>
        <p:txBody>
          <a:bodyPr>
            <a:noAutofit/>
          </a:bodyPr>
          <a:lstStyle>
            <a:lvl1pPr algn="l">
              <a:defRPr sz="2533" b="1" i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Arial / Bold / 25pt / RGB 255,255,255</a:t>
            </a:r>
          </a:p>
        </p:txBody>
      </p:sp>
      <p:sp>
        <p:nvSpPr>
          <p:cNvPr id="10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263770" y="740569"/>
            <a:ext cx="11570676" cy="5712985"/>
          </a:xfrm>
        </p:spPr>
        <p:txBody>
          <a:bodyPr/>
          <a:lstStyle>
            <a:lvl1pPr marL="263519" indent="-263519">
              <a:buFontTx/>
              <a:buBlip>
                <a:blip r:embed="rId3"/>
              </a:buBlip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61" indent="-180970">
              <a:buFont typeface="Arial" pitchFamily="34" charset="0"/>
              <a:buChar char="•"/>
              <a:defRPr sz="1867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45" marR="0" indent="-179384" algn="l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3pPr>
            <a:lvl4pPr marL="798493" indent="-260344">
              <a:defRPr sz="1600" baseline="0">
                <a:latin typeface="+mn-lt"/>
              </a:defRPr>
            </a:lvl4pPr>
          </a:lstStyle>
          <a:p>
            <a:pPr lvl="0"/>
            <a:r>
              <a:rPr lang="en-US" altLang="ko-KR" dirty="0"/>
              <a:t>Arial / Bold / 20pt / RGB 0,0,0</a:t>
            </a:r>
          </a:p>
          <a:p>
            <a:pPr lvl="1"/>
            <a:r>
              <a:rPr lang="en-US" altLang="ko-KR" dirty="0"/>
              <a:t>Arial / Regular / 18pt / RGB 0,0,0</a:t>
            </a:r>
          </a:p>
          <a:p>
            <a:pPr lvl="2"/>
            <a:r>
              <a:rPr lang="en-US" altLang="ko-KR" dirty="0"/>
              <a:t>Arial / Regular / 16pt / RGB 0,0,0</a:t>
            </a:r>
            <a:endParaRPr lang="ko-KR" altLang="en-US" dirty="0"/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5486400" y="6461929"/>
            <a:ext cx="1219200" cy="2974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40" fontAlgn="base" latinLnBrk="0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1333" b="1">
                <a:solidFill>
                  <a:prstClr val="black">
                    <a:lumMod val="50000"/>
                    <a:lumOff val="50000"/>
                  </a:prstClr>
                </a:solidFill>
                <a:ea typeface="맑은 고딕" pitchFamily="50" charset="-127"/>
              </a:rPr>
              <a:pPr algn="ctr" defTabSz="1219140"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333" b="1" dirty="0">
                <a:solidFill>
                  <a:prstClr val="black">
                    <a:lumMod val="50000"/>
                    <a:lumOff val="50000"/>
                  </a:prstClr>
                </a:solidFill>
                <a:ea typeface="맑은 고딕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469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70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4292-3A0C-49DF-A9A7-9B9B712A9FE2}" type="datetime1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66604" y="6342015"/>
            <a:ext cx="117371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33" b="1" dirty="0">
                <a:solidFill>
                  <a:schemeClr val="bg1">
                    <a:lumMod val="75000"/>
                  </a:schemeClr>
                </a:solidFill>
              </a:rPr>
              <a:t>Confidential</a:t>
            </a:r>
            <a:endParaRPr lang="ko-KR" altLang="en-US" sz="1333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7897597" y="6356351"/>
            <a:ext cx="3860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>
            <a:lvl1pPr algn="ctr">
              <a:defRPr sz="1067"/>
            </a:lvl1pPr>
          </a:lstStyle>
          <a:p>
            <a:fld id="{038232FD-E020-4103-A1E3-F92E7CC1300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47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제목 10"/>
          <p:cNvSpPr>
            <a:spLocks noGrp="1"/>
          </p:cNvSpPr>
          <p:nvPr>
            <p:ph type="title" hasCustomPrompt="1"/>
          </p:nvPr>
        </p:nvSpPr>
        <p:spPr>
          <a:xfrm>
            <a:off x="282572" y="509953"/>
            <a:ext cx="11033128" cy="2971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600" b="1" i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Title (Arial / Bold / 56pt / RGB 255,255,255)</a:t>
            </a:r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574" y="3876234"/>
            <a:ext cx="11033127" cy="358727"/>
          </a:xfrm>
          <a:prstGeom prst="rect">
            <a:avLst/>
          </a:prstGeom>
          <a:ln w="0">
            <a:noFill/>
          </a:ln>
        </p:spPr>
        <p:txBody>
          <a:bodyPr anchor="t">
            <a:noAutofit/>
          </a:bodyPr>
          <a:lstStyle>
            <a:lvl1pPr algn="l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Month Day, 2016 l Speaker’s name (Arial / 20pt / RGB 255,255,255)</a:t>
            </a:r>
          </a:p>
        </p:txBody>
      </p:sp>
    </p:spTree>
    <p:extLst>
      <p:ext uri="{BB962C8B-B14F-4D97-AF65-F5344CB8AC3E}">
        <p14:creationId xmlns:p14="http://schemas.microsoft.com/office/powerpoint/2010/main" val="3911624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263770" y="7072"/>
            <a:ext cx="11570676" cy="502883"/>
          </a:xfrm>
        </p:spPr>
        <p:txBody>
          <a:bodyPr>
            <a:noAutofit/>
          </a:bodyPr>
          <a:lstStyle>
            <a:lvl1pPr algn="l">
              <a:defRPr sz="2533" b="1" i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Arial / Bold / 25pt / RGB 255,255,255</a:t>
            </a:r>
          </a:p>
        </p:txBody>
      </p:sp>
      <p:sp>
        <p:nvSpPr>
          <p:cNvPr id="10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263770" y="740569"/>
            <a:ext cx="11570676" cy="5712985"/>
          </a:xfrm>
        </p:spPr>
        <p:txBody>
          <a:bodyPr/>
          <a:lstStyle>
            <a:lvl1pPr marL="263519" indent="-263519">
              <a:buFontTx/>
              <a:buBlip>
                <a:blip r:embed="rId3"/>
              </a:buBlip>
              <a:defRPr sz="2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61" indent="-180970">
              <a:buFont typeface="Arial" pitchFamily="34" charset="0"/>
              <a:buChar char="•"/>
              <a:defRPr sz="1867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45" marR="0" indent="-179384" algn="l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-"/>
              <a:tabLst/>
              <a:defRPr sz="160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3pPr>
            <a:lvl4pPr marL="798493" indent="-260344">
              <a:defRPr sz="1600" baseline="0">
                <a:latin typeface="+mn-lt"/>
              </a:defRPr>
            </a:lvl4pPr>
          </a:lstStyle>
          <a:p>
            <a:pPr lvl="0"/>
            <a:r>
              <a:rPr lang="en-US" altLang="ko-KR" dirty="0"/>
              <a:t>Arial / Bold / 20pt / RGB 0,0,0</a:t>
            </a:r>
          </a:p>
          <a:p>
            <a:pPr lvl="1"/>
            <a:r>
              <a:rPr lang="en-US" altLang="ko-KR" dirty="0"/>
              <a:t>Arial / Regular / 18pt / RGB 0,0,0</a:t>
            </a:r>
          </a:p>
          <a:p>
            <a:pPr lvl="2"/>
            <a:r>
              <a:rPr lang="en-US" altLang="ko-KR" dirty="0"/>
              <a:t>Arial / Regular / 16pt / RGB 0,0,0</a:t>
            </a:r>
            <a:endParaRPr lang="ko-KR" altLang="en-US" dirty="0"/>
          </a:p>
        </p:txBody>
      </p:sp>
      <p:sp>
        <p:nvSpPr>
          <p:cNvPr id="5" name="TextBox 4"/>
          <p:cNvSpPr txBox="1"/>
          <p:nvPr userDrawn="1"/>
        </p:nvSpPr>
        <p:spPr bwMode="gray">
          <a:xfrm>
            <a:off x="5486400" y="6461929"/>
            <a:ext cx="1219200" cy="2974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defTabSz="1219140" fontAlgn="base" latinLnBrk="0">
              <a:spcBef>
                <a:spcPct val="0"/>
              </a:spcBef>
              <a:spcAft>
                <a:spcPct val="0"/>
              </a:spcAft>
            </a:pPr>
            <a:fld id="{F445441D-5648-4C4E-924F-9D5109CAF161}" type="slidenum">
              <a:rPr lang="en-US" sz="1333" b="1">
                <a:solidFill>
                  <a:prstClr val="black">
                    <a:lumMod val="50000"/>
                    <a:lumOff val="50000"/>
                  </a:prstClr>
                </a:solidFill>
                <a:ea typeface="맑은 고딕" pitchFamily="50" charset="-127"/>
              </a:rPr>
              <a:pPr algn="ctr" defTabSz="1219140"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333" b="1" dirty="0">
                <a:solidFill>
                  <a:prstClr val="black">
                    <a:lumMod val="50000"/>
                    <a:lumOff val="50000"/>
                  </a:prstClr>
                </a:solidFill>
                <a:ea typeface="맑은 고딕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71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E3B8-C6E3-4D51-A32A-4786F285A9BA}" type="datetime1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7897597" y="6356351"/>
            <a:ext cx="3860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>
            <a:lvl1pPr algn="ctr">
              <a:defRPr sz="1067"/>
            </a:lvl1pPr>
          </a:lstStyle>
          <a:p>
            <a:fld id="{038232FD-E020-4103-A1E3-F92E7CC1300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직선 연결선 9"/>
          <p:cNvCxnSpPr>
            <a:cxnSpLocks/>
          </p:cNvCxnSpPr>
          <p:nvPr userDrawn="1"/>
        </p:nvCxnSpPr>
        <p:spPr>
          <a:xfrm>
            <a:off x="433603" y="1017276"/>
            <a:ext cx="104629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401575" y="1157255"/>
            <a:ext cx="11388851" cy="4960044"/>
          </a:xfrm>
          <a:ln>
            <a:noFill/>
          </a:ln>
        </p:spPr>
        <p:txBody>
          <a:bodyPr/>
          <a:lstStyle>
            <a:lvl1pPr marL="363530" indent="-363530">
              <a:buFont typeface="+mj-lt"/>
              <a:buAutoNum type="arabicPeriod"/>
              <a:defRPr sz="1867" b="1" i="0" baseline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811193" indent="-354004">
              <a:buFont typeface="+mj-lt"/>
              <a:buAutoNum type="arabicParenR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9786" indent="-228594">
              <a:buFont typeface="Arial" pitchFamily="34" charset="0"/>
              <a:buChar char="□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95968" indent="-191995">
              <a:defRPr sz="1400" baseline="0"/>
            </a:lvl4pPr>
            <a:lvl5pPr marL="1439964" indent="-143996">
              <a:buFont typeface="Arial" pitchFamily="34" charset="0"/>
              <a:buChar char="•"/>
              <a:defRPr sz="1400" baseline="0"/>
            </a:lvl5pPr>
          </a:lstStyle>
          <a:p>
            <a:pPr lvl="0"/>
            <a:r>
              <a:rPr lang="en-US" altLang="ko-KR" dirty="0"/>
              <a:t>Index 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Bold / 14pt / RGB 0,0,0</a:t>
            </a:r>
          </a:p>
          <a:p>
            <a:pPr lvl="1"/>
            <a:r>
              <a:rPr lang="en-US" altLang="ko-KR" dirty="0"/>
              <a:t>Index 1-1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12pt / RGB 0,0,0</a:t>
            </a:r>
          </a:p>
          <a:p>
            <a:pPr lvl="2"/>
            <a:r>
              <a:rPr lang="en-US" altLang="ko-KR" dirty="0"/>
              <a:t>Index 1-1-1 : Arial / </a:t>
            </a:r>
            <a:r>
              <a:rPr lang="ko-KR" altLang="en-US" dirty="0" err="1"/>
              <a:t>맑은고딕</a:t>
            </a:r>
            <a:r>
              <a:rPr lang="ko-KR" altLang="en-US" dirty="0"/>
              <a:t> </a:t>
            </a:r>
            <a:r>
              <a:rPr lang="en-US" altLang="ko-KR" dirty="0"/>
              <a:t>/ Regular / 10.5pt / RGB 0,0,0</a:t>
            </a:r>
          </a:p>
          <a:p>
            <a:pPr lvl="3"/>
            <a:r>
              <a:rPr lang="en-US" altLang="ko-KR" dirty="0"/>
              <a:t>Index 1-1-1-1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10.5pt / RGB 0,0,0</a:t>
            </a:r>
          </a:p>
          <a:p>
            <a:pPr lvl="4"/>
            <a:r>
              <a:rPr lang="en-US" altLang="ko-KR" dirty="0"/>
              <a:t>Index1-1-1-1-1 : Arial / </a:t>
            </a:r>
            <a:r>
              <a:rPr lang="ko-KR" altLang="en-US" dirty="0" err="1"/>
              <a:t>맑은고딕</a:t>
            </a:r>
            <a:r>
              <a:rPr lang="ko-KR" altLang="en-US" dirty="0"/>
              <a:t> </a:t>
            </a:r>
            <a:r>
              <a:rPr lang="en-US" altLang="ko-KR" dirty="0"/>
              <a:t>/ Regular / 10.5pt / RGB 0,0,0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ko-KR" altLang="en-US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5C569699-5CFE-5748-893B-684A9180A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04508"/>
            <a:ext cx="10561173" cy="712299"/>
          </a:xfrm>
        </p:spPr>
        <p:txBody>
          <a:bodyPr>
            <a:normAutofit/>
          </a:bodyPr>
          <a:lstStyle>
            <a:lvl1pPr algn="l">
              <a:defRPr sz="3333" b="1" spc="0"/>
            </a:lvl1pPr>
          </a:lstStyle>
          <a:p>
            <a:r>
              <a:rPr lang="en-US" altLang="ko-KR" dirty="0" err="1"/>
              <a:t>Maintitle</a:t>
            </a:r>
            <a:r>
              <a:rPr lang="en-US" altLang="ko-KR" dirty="0"/>
              <a:t>  |  </a:t>
            </a:r>
            <a:r>
              <a:rPr lang="ko-KR" altLang="en-US" dirty="0"/>
              <a:t>메인타이틀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A55C8F5-9AD7-4643-AF31-1CB95F830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21" y="-78697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63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4292-3A0C-49DF-A9A7-9B9B712A9FE2}" type="datetime1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66604" y="6342015"/>
            <a:ext cx="117371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333" b="1" dirty="0">
                <a:solidFill>
                  <a:schemeClr val="bg1">
                    <a:lumMod val="75000"/>
                  </a:schemeClr>
                </a:solidFill>
              </a:rPr>
              <a:t>Confidential</a:t>
            </a:r>
            <a:endParaRPr lang="ko-KR" altLang="en-US" sz="1333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7897597" y="6356351"/>
            <a:ext cx="3860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>
            <a:lvl1pPr algn="ctr">
              <a:defRPr sz="1067"/>
            </a:lvl1pPr>
          </a:lstStyle>
          <a:p>
            <a:fld id="{038232FD-E020-4103-A1E3-F92E7CC1300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05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제목 10"/>
          <p:cNvSpPr>
            <a:spLocks noGrp="1"/>
          </p:cNvSpPr>
          <p:nvPr>
            <p:ph type="title" hasCustomPrompt="1"/>
          </p:nvPr>
        </p:nvSpPr>
        <p:spPr>
          <a:xfrm>
            <a:off x="282572" y="509953"/>
            <a:ext cx="11033128" cy="2971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600" b="1" i="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Title (Arial / Bold / 56pt / RGB 255,255,255)</a:t>
            </a:r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574" y="3876234"/>
            <a:ext cx="11033127" cy="358727"/>
          </a:xfrm>
          <a:prstGeom prst="rect">
            <a:avLst/>
          </a:prstGeom>
          <a:ln w="0">
            <a:noFill/>
          </a:ln>
        </p:spPr>
        <p:txBody>
          <a:bodyPr anchor="t">
            <a:noAutofit/>
          </a:bodyPr>
          <a:lstStyle>
            <a:lvl1pPr algn="l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Month Day, 2016 l Speaker’s name (Arial / 20pt / RGB 255,255,255)</a:t>
            </a:r>
          </a:p>
        </p:txBody>
      </p:sp>
    </p:spTree>
    <p:extLst>
      <p:ext uri="{BB962C8B-B14F-4D97-AF65-F5344CB8AC3E}">
        <p14:creationId xmlns:p14="http://schemas.microsoft.com/office/powerpoint/2010/main" val="1209820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E3B8-C6E3-4D51-A32A-4786F285A9BA}" type="datetime1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7897597" y="6356351"/>
            <a:ext cx="3860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>
            <a:lvl1pPr algn="ctr">
              <a:defRPr sz="1067"/>
            </a:lvl1pPr>
          </a:lstStyle>
          <a:p>
            <a:fld id="{038232FD-E020-4103-A1E3-F92E7CC1300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직선 연결선 9"/>
          <p:cNvCxnSpPr>
            <a:cxnSpLocks/>
          </p:cNvCxnSpPr>
          <p:nvPr userDrawn="1"/>
        </p:nvCxnSpPr>
        <p:spPr>
          <a:xfrm>
            <a:off x="433603" y="1017276"/>
            <a:ext cx="104629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401575" y="1157255"/>
            <a:ext cx="11388851" cy="4960044"/>
          </a:xfrm>
          <a:ln>
            <a:noFill/>
          </a:ln>
        </p:spPr>
        <p:txBody>
          <a:bodyPr/>
          <a:lstStyle>
            <a:lvl1pPr marL="363530" indent="-363530">
              <a:buFont typeface="+mj-lt"/>
              <a:buAutoNum type="arabicPeriod"/>
              <a:defRPr sz="1867" b="1" i="0" baseline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811193" indent="-354004">
              <a:buFont typeface="+mj-lt"/>
              <a:buAutoNum type="arabicParenR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9786" indent="-228594">
              <a:buFont typeface="Arial" pitchFamily="34" charset="0"/>
              <a:buChar char="□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95968" indent="-191995">
              <a:defRPr sz="1400" baseline="0"/>
            </a:lvl4pPr>
            <a:lvl5pPr marL="1439964" indent="-143996">
              <a:buFont typeface="Arial" pitchFamily="34" charset="0"/>
              <a:buChar char="•"/>
              <a:defRPr sz="1400" baseline="0"/>
            </a:lvl5pPr>
          </a:lstStyle>
          <a:p>
            <a:pPr lvl="0"/>
            <a:r>
              <a:rPr lang="en-US" altLang="ko-KR" dirty="0"/>
              <a:t>Index 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Bold / 14pt / RGB 0,0,0</a:t>
            </a:r>
          </a:p>
          <a:p>
            <a:pPr lvl="1"/>
            <a:r>
              <a:rPr lang="en-US" altLang="ko-KR" dirty="0"/>
              <a:t>Index 1-1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12pt / RGB 0,0,0</a:t>
            </a:r>
          </a:p>
          <a:p>
            <a:pPr lvl="2"/>
            <a:r>
              <a:rPr lang="en-US" altLang="ko-KR" dirty="0"/>
              <a:t>Index 1-1-1 : Arial / </a:t>
            </a:r>
            <a:r>
              <a:rPr lang="ko-KR" altLang="en-US" dirty="0" err="1"/>
              <a:t>맑은고딕</a:t>
            </a:r>
            <a:r>
              <a:rPr lang="ko-KR" altLang="en-US" dirty="0"/>
              <a:t> </a:t>
            </a:r>
            <a:r>
              <a:rPr lang="en-US" altLang="ko-KR" dirty="0"/>
              <a:t>/ Regular / 10.5pt / RGB 0,0,0</a:t>
            </a:r>
          </a:p>
          <a:p>
            <a:pPr lvl="3"/>
            <a:r>
              <a:rPr lang="en-US" altLang="ko-KR" dirty="0"/>
              <a:t>Index 1-1-1-1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10.5pt / RGB 0,0,0</a:t>
            </a:r>
          </a:p>
          <a:p>
            <a:pPr lvl="4"/>
            <a:r>
              <a:rPr lang="en-US" altLang="ko-KR" dirty="0"/>
              <a:t>Index1-1-1-1-1 : Arial / </a:t>
            </a:r>
            <a:r>
              <a:rPr lang="ko-KR" altLang="en-US" dirty="0" err="1"/>
              <a:t>맑은고딕</a:t>
            </a:r>
            <a:r>
              <a:rPr lang="ko-KR" altLang="en-US" dirty="0"/>
              <a:t> </a:t>
            </a:r>
            <a:r>
              <a:rPr lang="en-US" altLang="ko-KR" dirty="0"/>
              <a:t>/ Regular / 10.5pt / RGB 0,0,0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ko-KR" altLang="en-US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5C569699-5CFE-5748-893B-684A9180A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04508"/>
            <a:ext cx="10561173" cy="712299"/>
          </a:xfrm>
        </p:spPr>
        <p:txBody>
          <a:bodyPr>
            <a:normAutofit/>
          </a:bodyPr>
          <a:lstStyle>
            <a:lvl1pPr algn="l">
              <a:defRPr sz="3333" b="1" spc="0"/>
            </a:lvl1pPr>
          </a:lstStyle>
          <a:p>
            <a:r>
              <a:rPr lang="en-US" altLang="ko-KR" dirty="0" err="1"/>
              <a:t>Maintitle</a:t>
            </a:r>
            <a:r>
              <a:rPr lang="en-US" altLang="ko-KR" dirty="0"/>
              <a:t>  |  </a:t>
            </a:r>
            <a:r>
              <a:rPr lang="ko-KR" altLang="en-US" dirty="0"/>
              <a:t>메인타이틀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A55C8F5-9AD7-4643-AF31-1CB95F830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21" y="-78697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94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E3B8-C6E3-4D51-A32A-4786F285A9BA}" type="datetime1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7897597" y="6356351"/>
            <a:ext cx="3860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>
            <a:lvl1pPr algn="ctr">
              <a:defRPr sz="1067"/>
            </a:lvl1pPr>
          </a:lstStyle>
          <a:p>
            <a:fld id="{038232FD-E020-4103-A1E3-F92E7CC1300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직선 연결선 9"/>
          <p:cNvCxnSpPr>
            <a:cxnSpLocks/>
          </p:cNvCxnSpPr>
          <p:nvPr userDrawn="1"/>
        </p:nvCxnSpPr>
        <p:spPr>
          <a:xfrm>
            <a:off x="433603" y="1017276"/>
            <a:ext cx="104629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401575" y="1157255"/>
            <a:ext cx="11388851" cy="4960044"/>
          </a:xfrm>
          <a:ln>
            <a:noFill/>
          </a:ln>
        </p:spPr>
        <p:txBody>
          <a:bodyPr/>
          <a:lstStyle>
            <a:lvl1pPr marL="363530" indent="-363530">
              <a:buFont typeface="+mj-lt"/>
              <a:buAutoNum type="arabicPeriod"/>
              <a:defRPr sz="1867" b="1" i="0" baseline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811193" indent="-354004">
              <a:buFont typeface="+mj-lt"/>
              <a:buAutoNum type="arabicParenR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9786" indent="-228594">
              <a:buFont typeface="Arial" pitchFamily="34" charset="0"/>
              <a:buChar char="□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95968" indent="-191995">
              <a:defRPr sz="1400" baseline="0"/>
            </a:lvl4pPr>
            <a:lvl5pPr marL="1439964" indent="-143996">
              <a:buFont typeface="Arial" pitchFamily="34" charset="0"/>
              <a:buChar char="•"/>
              <a:defRPr sz="1400" baseline="0"/>
            </a:lvl5pPr>
          </a:lstStyle>
          <a:p>
            <a:pPr lvl="0"/>
            <a:r>
              <a:rPr lang="en-US" altLang="ko-KR" dirty="0"/>
              <a:t>Index 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Bold / 14pt / RGB 0,0,0</a:t>
            </a:r>
          </a:p>
          <a:p>
            <a:pPr lvl="1"/>
            <a:r>
              <a:rPr lang="en-US" altLang="ko-KR" dirty="0"/>
              <a:t>Index 1-1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12pt / RGB 0,0,0</a:t>
            </a:r>
          </a:p>
          <a:p>
            <a:pPr lvl="2"/>
            <a:r>
              <a:rPr lang="en-US" altLang="ko-KR" dirty="0"/>
              <a:t>Index 1-1-1 : Arial / </a:t>
            </a:r>
            <a:r>
              <a:rPr lang="ko-KR" altLang="en-US" dirty="0" err="1"/>
              <a:t>맑은고딕</a:t>
            </a:r>
            <a:r>
              <a:rPr lang="ko-KR" altLang="en-US" dirty="0"/>
              <a:t> </a:t>
            </a:r>
            <a:r>
              <a:rPr lang="en-US" altLang="ko-KR" dirty="0"/>
              <a:t>/ Regular / 10.5pt / RGB 0,0,0</a:t>
            </a:r>
          </a:p>
          <a:p>
            <a:pPr lvl="3"/>
            <a:r>
              <a:rPr lang="en-US" altLang="ko-KR" dirty="0"/>
              <a:t>Index 1-1-1-1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10.5pt / RGB 0,0,0</a:t>
            </a:r>
          </a:p>
          <a:p>
            <a:pPr lvl="4"/>
            <a:r>
              <a:rPr lang="en-US" altLang="ko-KR" dirty="0"/>
              <a:t>Index1-1-1-1-1 : Arial / </a:t>
            </a:r>
            <a:r>
              <a:rPr lang="ko-KR" altLang="en-US" dirty="0" err="1"/>
              <a:t>맑은고딕</a:t>
            </a:r>
            <a:r>
              <a:rPr lang="ko-KR" altLang="en-US" dirty="0"/>
              <a:t> </a:t>
            </a:r>
            <a:r>
              <a:rPr lang="en-US" altLang="ko-KR" dirty="0"/>
              <a:t>/ Regular / 10.5pt / RGB 0,0,0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ko-KR" altLang="en-US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5C569699-5CFE-5748-893B-684A9180A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04508"/>
            <a:ext cx="10561173" cy="712299"/>
          </a:xfrm>
        </p:spPr>
        <p:txBody>
          <a:bodyPr>
            <a:normAutofit/>
          </a:bodyPr>
          <a:lstStyle>
            <a:lvl1pPr algn="l">
              <a:defRPr sz="3333" b="1" spc="0"/>
            </a:lvl1pPr>
          </a:lstStyle>
          <a:p>
            <a:r>
              <a:rPr lang="en-US" altLang="ko-KR" dirty="0" err="1"/>
              <a:t>Maintitle</a:t>
            </a:r>
            <a:r>
              <a:rPr lang="en-US" altLang="ko-KR" dirty="0"/>
              <a:t>  |  </a:t>
            </a:r>
            <a:r>
              <a:rPr lang="ko-KR" altLang="en-US" dirty="0"/>
              <a:t>메인타이틀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A55C8F5-9AD7-4643-AF31-1CB95F830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21" y="-78697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68-31D7-437C-850A-6AF5509E30A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23A9-6014-4CFB-A76C-B563E97F6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05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E3B8-C6E3-4D51-A32A-4786F285A9BA}" type="datetime1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7897597" y="6356351"/>
            <a:ext cx="3860800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>
            <a:lvl1pPr algn="ctr">
              <a:defRPr sz="1067"/>
            </a:lvl1pPr>
          </a:lstStyle>
          <a:p>
            <a:fld id="{038232FD-E020-4103-A1E3-F92E7CC1300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직선 연결선 9"/>
          <p:cNvCxnSpPr>
            <a:cxnSpLocks/>
          </p:cNvCxnSpPr>
          <p:nvPr userDrawn="1"/>
        </p:nvCxnSpPr>
        <p:spPr>
          <a:xfrm>
            <a:off x="433603" y="1017276"/>
            <a:ext cx="1046293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>
          <a:xfrm>
            <a:off x="401575" y="1157255"/>
            <a:ext cx="11388851" cy="4960044"/>
          </a:xfrm>
          <a:ln>
            <a:noFill/>
          </a:ln>
        </p:spPr>
        <p:txBody>
          <a:bodyPr/>
          <a:lstStyle>
            <a:lvl1pPr marL="363530" indent="-363530">
              <a:buFont typeface="+mj-lt"/>
              <a:buAutoNum type="arabicPeriod"/>
              <a:defRPr sz="1867" b="1" i="0" baseline="0"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defRPr>
            </a:lvl1pPr>
            <a:lvl2pPr marL="811193" indent="-354004">
              <a:buFont typeface="+mj-lt"/>
              <a:buAutoNum type="arabicParenR"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9786" indent="-228594">
              <a:buFont typeface="Arial" pitchFamily="34" charset="0"/>
              <a:buChar char="□"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95968" indent="-191995">
              <a:defRPr sz="1400" baseline="0"/>
            </a:lvl4pPr>
            <a:lvl5pPr marL="1439964" indent="-143996">
              <a:buFont typeface="Arial" pitchFamily="34" charset="0"/>
              <a:buChar char="•"/>
              <a:defRPr sz="1400" baseline="0"/>
            </a:lvl5pPr>
          </a:lstStyle>
          <a:p>
            <a:pPr lvl="0"/>
            <a:r>
              <a:rPr lang="en-US" altLang="ko-KR" dirty="0"/>
              <a:t>Index 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Bold / 14pt / RGB 0,0,0</a:t>
            </a:r>
          </a:p>
          <a:p>
            <a:pPr lvl="1"/>
            <a:r>
              <a:rPr lang="en-US" altLang="ko-KR" dirty="0"/>
              <a:t>Index 1-1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12pt / RGB 0,0,0</a:t>
            </a:r>
          </a:p>
          <a:p>
            <a:pPr lvl="2"/>
            <a:r>
              <a:rPr lang="en-US" altLang="ko-KR" dirty="0"/>
              <a:t>Index 1-1-1 : Arial / </a:t>
            </a:r>
            <a:r>
              <a:rPr lang="ko-KR" altLang="en-US" dirty="0" err="1"/>
              <a:t>맑은고딕</a:t>
            </a:r>
            <a:r>
              <a:rPr lang="ko-KR" altLang="en-US" dirty="0"/>
              <a:t> </a:t>
            </a:r>
            <a:r>
              <a:rPr lang="en-US" altLang="ko-KR" dirty="0"/>
              <a:t>/ Regular / 10.5pt / RGB 0,0,0</a:t>
            </a:r>
          </a:p>
          <a:p>
            <a:pPr lvl="3"/>
            <a:r>
              <a:rPr lang="en-US" altLang="ko-KR" dirty="0"/>
              <a:t>Index 1-1-1-1 : Arial / </a:t>
            </a:r>
            <a:r>
              <a:rPr lang="ko-KR" altLang="en-US" dirty="0" err="1"/>
              <a:t>맑은고딕</a:t>
            </a:r>
            <a:r>
              <a:rPr lang="en-US" altLang="ko-KR" dirty="0"/>
              <a:t> / Regular / 10.5pt / RGB 0,0,0</a:t>
            </a:r>
          </a:p>
          <a:p>
            <a:pPr lvl="4"/>
            <a:r>
              <a:rPr lang="en-US" altLang="ko-KR" dirty="0"/>
              <a:t>Index1-1-1-1-1 : Arial / </a:t>
            </a:r>
            <a:r>
              <a:rPr lang="ko-KR" altLang="en-US" dirty="0" err="1"/>
              <a:t>맑은고딕</a:t>
            </a:r>
            <a:r>
              <a:rPr lang="ko-KR" altLang="en-US" dirty="0"/>
              <a:t> </a:t>
            </a:r>
            <a:r>
              <a:rPr lang="en-US" altLang="ko-KR" dirty="0"/>
              <a:t>/ Regular / 10.5pt / RGB 0,0,0</a:t>
            </a:r>
          </a:p>
          <a:p>
            <a:pPr lvl="2"/>
            <a:endParaRPr lang="en-US" altLang="ko-KR" dirty="0"/>
          </a:p>
          <a:p>
            <a:pPr lvl="2"/>
            <a:endParaRPr lang="en-US" altLang="ko-KR" dirty="0"/>
          </a:p>
          <a:p>
            <a:pPr lvl="2"/>
            <a:endParaRPr lang="ko-KR" altLang="en-US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5C569699-5CFE-5748-893B-684A9180A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204508"/>
            <a:ext cx="10561173" cy="712299"/>
          </a:xfrm>
        </p:spPr>
        <p:txBody>
          <a:bodyPr>
            <a:normAutofit/>
          </a:bodyPr>
          <a:lstStyle>
            <a:lvl1pPr algn="l">
              <a:defRPr sz="3333" b="1" spc="0"/>
            </a:lvl1pPr>
          </a:lstStyle>
          <a:p>
            <a:r>
              <a:rPr lang="en-US" altLang="ko-KR" dirty="0" err="1"/>
              <a:t>Maintitle</a:t>
            </a:r>
            <a:r>
              <a:rPr lang="en-US" altLang="ko-KR" dirty="0"/>
              <a:t>  |  </a:t>
            </a:r>
            <a:r>
              <a:rPr lang="ko-KR" altLang="en-US" dirty="0"/>
              <a:t>메인타이틀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A55C8F5-9AD7-4643-AF31-1CB95F830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21" y="-78697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77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60648"/>
            <a:ext cx="1344149" cy="22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84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hank Yo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17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68-31D7-437C-850A-6AF5509E30A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23A9-6014-4CFB-A76C-B563E97F6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61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68-31D7-437C-850A-6AF5509E30A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23A9-6014-4CFB-A76C-B563E97F6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62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68-31D7-437C-850A-6AF5509E30A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23A9-6014-4CFB-A76C-B563E97F6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89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68-31D7-437C-850A-6AF5509E30A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23A9-6014-4CFB-A76C-B563E97F6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06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68-31D7-437C-850A-6AF5509E30A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23A9-6014-4CFB-A76C-B563E97F6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35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368-31D7-437C-850A-6AF5509E30A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23A9-6014-4CFB-A76C-B563E97F6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4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1039098" rtl="0" eaLnBrk="1" latinLnBrk="1" hangingPunct="1">
        <a:spcBef>
          <a:spcPct val="0"/>
        </a:spcBef>
        <a:buNone/>
        <a:defRPr sz="5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662" indent="-389662" algn="l" defTabSz="1039098" rtl="0" eaLnBrk="1" latinLnBrk="1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267" indent="-324719" algn="l" defTabSz="1039098" rtl="0" eaLnBrk="1" latinLnBrk="1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873" indent="-259775" algn="l" defTabSz="1039098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818421" indent="-259775" algn="l" defTabSz="1039098" rtl="0" eaLnBrk="1" latinLnBrk="1" hangingPunct="1">
        <a:spcBef>
          <a:spcPct val="20000"/>
        </a:spcBef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7971" indent="-259775" algn="l" defTabSz="1039098" rtl="0" eaLnBrk="1" latinLnBrk="1" hangingPunct="1">
        <a:spcBef>
          <a:spcPct val="20000"/>
        </a:spcBef>
        <a:buFont typeface="Arial" panose="020B0604020202020204" pitchFamily="34" charset="0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7521" indent="-259775" algn="l" defTabSz="1039098" rtl="0" eaLnBrk="1" latinLnBrk="1" hangingPunct="1">
        <a:spcBef>
          <a:spcPct val="2000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77069" indent="-259775" algn="l" defTabSz="1039098" rtl="0" eaLnBrk="1" latinLnBrk="1" hangingPunct="1">
        <a:spcBef>
          <a:spcPct val="2000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96619" indent="-259775" algn="l" defTabSz="1039098" rtl="0" eaLnBrk="1" latinLnBrk="1" hangingPunct="1">
        <a:spcBef>
          <a:spcPct val="2000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16167" indent="-259775" algn="l" defTabSz="1039098" rtl="0" eaLnBrk="1" latinLnBrk="1" hangingPunct="1">
        <a:spcBef>
          <a:spcPct val="20000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909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550" algn="l" defTabSz="103909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098" algn="l" defTabSz="103909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648" algn="l" defTabSz="103909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196" algn="l" defTabSz="103909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746" algn="l" defTabSz="103909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294" algn="l" defTabSz="103909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844" algn="l" defTabSz="103909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392" algn="l" defTabSz="1039098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4368-31D7-437C-850A-6AF5509E30AC}" type="datetimeFigureOut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823A9-6014-4CFB-A76C-B563E97F6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3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  <p:sldLayoutId id="2147483680" r:id="rId1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4F21-DF5D-458B-B2B1-82716125E140}" type="datetime1">
              <a:rPr lang="ko-KR" altLang="en-US" smtClean="0"/>
              <a:t>2023-07-03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232FD-E020-4103-A1E3-F92E7CC1300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76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hyperlink" Target="https://semiconductor.samsung.com/kr/news-events/tech-blog/samsung-encourages-open-source-innovation-through-the-open-compute-projec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51.png"/><Relationship Id="rId4" Type="http://schemas.openxmlformats.org/officeDocument/2006/relationships/hyperlink" Target="https://www.usenix.org/conference/fast23/presentation/zha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6" Type="http://schemas.openxmlformats.org/officeDocument/2006/relationships/image" Target="NUL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future-tech.co.uk/data-centre-availability-and-reliability-an-explanation-suggested-kpis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5"/>
          <p:cNvSpPr>
            <a:spLocks noGrp="1"/>
          </p:cNvSpPr>
          <p:nvPr>
            <p:ph type="title"/>
          </p:nvPr>
        </p:nvSpPr>
        <p:spPr>
          <a:xfrm>
            <a:off x="-1" y="1061089"/>
            <a:ext cx="11341100" cy="2457447"/>
          </a:xfrm>
        </p:spPr>
        <p:txBody>
          <a:bodyPr vert="horz" lIns="0" tIns="45720" rIns="0" bIns="45720" rtlCol="0" anchor="ctr" anchorCtr="0">
            <a:normAutofit/>
          </a:bodyPr>
          <a:lstStyle/>
          <a:p>
            <a:pPr algn="ctr"/>
            <a:r>
              <a:rPr lang="en-US" altLang="ko-KR" dirty="0" smtClean="0"/>
              <a:t>Introduce Telemetry of SSD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40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Telemetry </a:t>
            </a:r>
            <a:r>
              <a:rPr lang="ko-KR" altLang="en-US" dirty="0" smtClean="0"/>
              <a:t>항목 발굴 및 강화</a:t>
            </a:r>
            <a:endParaRPr lang="en-US" altLang="ko-KR" dirty="0" smtClean="0"/>
          </a:p>
          <a:p>
            <a:pPr lvl="1"/>
            <a:r>
              <a:rPr lang="en-US" altLang="ko-KR" sz="1600" dirty="0"/>
              <a:t>Telemetry </a:t>
            </a:r>
            <a:r>
              <a:rPr lang="ko-KR" altLang="en-US" sz="1600" dirty="0"/>
              <a:t>를 통한 </a:t>
            </a:r>
            <a:r>
              <a:rPr lang="en-US" altLang="ko-KR" sz="1600" dirty="0"/>
              <a:t>Monitoring </a:t>
            </a:r>
            <a:r>
              <a:rPr lang="ko-KR" altLang="en-US" sz="1600" dirty="0"/>
              <a:t>과 </a:t>
            </a:r>
            <a:r>
              <a:rPr lang="en-US" altLang="ko-KR" sz="1600" dirty="0"/>
              <a:t>Debugging </a:t>
            </a:r>
            <a:r>
              <a:rPr lang="ko-KR" altLang="en-US" sz="1600" dirty="0"/>
              <a:t>기능 강화 중이며 </a:t>
            </a:r>
            <a:r>
              <a:rPr lang="en-US" altLang="ko-KR" sz="1600" dirty="0"/>
              <a:t>SAMSUNG Telemetry</a:t>
            </a:r>
            <a:r>
              <a:rPr lang="ko-KR" altLang="en-US" sz="1600" dirty="0"/>
              <a:t> </a:t>
            </a:r>
            <a:r>
              <a:rPr lang="en-US" altLang="ko-KR" sz="1600" dirty="0"/>
              <a:t>Spec. </a:t>
            </a:r>
            <a:r>
              <a:rPr lang="ko-KR" altLang="en-US" sz="1600" dirty="0"/>
              <a:t>개발</a:t>
            </a:r>
            <a:r>
              <a:rPr lang="en-US" altLang="ko-KR" sz="1600" dirty="0"/>
              <a:t> </a:t>
            </a:r>
            <a:r>
              <a:rPr lang="en-US" altLang="ko-KR" sz="1600" dirty="0">
                <a:sym typeface="Wingdings" panose="05000000000000000000" pitchFamily="2" charset="2"/>
              </a:rPr>
              <a:t> </a:t>
            </a:r>
            <a:r>
              <a:rPr lang="en-US" altLang="ko-KR" sz="1600" dirty="0"/>
              <a:t>3.0</a:t>
            </a:r>
            <a:r>
              <a:rPr lang="ko-KR" altLang="en-US" sz="1600" dirty="0"/>
              <a:t>까지 진행</a:t>
            </a:r>
            <a:endParaRPr lang="en-US" altLang="ko-KR" sz="1600" dirty="0"/>
          </a:p>
          <a:p>
            <a:pPr lvl="1"/>
            <a:r>
              <a:rPr lang="en-US" altLang="ko-KR" sz="1600" dirty="0"/>
              <a:t>Field Failure Know-How</a:t>
            </a:r>
            <a:r>
              <a:rPr lang="ko-KR" altLang="en-US" sz="1600" dirty="0"/>
              <a:t>를 집결</a:t>
            </a:r>
            <a:r>
              <a:rPr lang="en-US" altLang="ko-KR" sz="1600" dirty="0"/>
              <a:t>, Telemetry </a:t>
            </a:r>
            <a:r>
              <a:rPr lang="ko-KR" altLang="en-US" sz="1600" dirty="0"/>
              <a:t>항목으로 발굴하고 있고 다수 고객과 협업하여 </a:t>
            </a:r>
            <a:r>
              <a:rPr lang="en-US" altLang="ko-KR" sz="1600" dirty="0"/>
              <a:t>OCP Contribution </a:t>
            </a:r>
            <a:r>
              <a:rPr lang="en-US" altLang="ko-KR" sz="1600" dirty="0" smtClean="0"/>
              <a:t> </a:t>
            </a:r>
            <a:endParaRPr lang="ko-KR" altLang="en-US" sz="1200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53" name="제목 1"/>
          <p:cNvSpPr>
            <a:spLocks noGrp="1"/>
          </p:cNvSpPr>
          <p:nvPr>
            <p:ph type="title"/>
          </p:nvPr>
        </p:nvSpPr>
        <p:spPr>
          <a:xfrm>
            <a:off x="74295" y="15322"/>
            <a:ext cx="11735264" cy="50288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Telemetry For SSD</a:t>
            </a:r>
            <a:endParaRPr lang="ko-KR" altLang="en-US" sz="2800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4B19A82-A5AF-4C74-9D0A-ED67890CC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7" y="2477091"/>
            <a:ext cx="4193269" cy="1191364"/>
          </a:xfrm>
          <a:prstGeom prst="rect">
            <a:avLst/>
          </a:prstGeom>
        </p:spPr>
      </p:pic>
      <p:pic>
        <p:nvPicPr>
          <p:cNvPr id="26" name="Picture 3" descr="13-2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 rot="10800000">
            <a:off x="675868" y="3998936"/>
            <a:ext cx="3401862" cy="96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75867" y="4960279"/>
            <a:ext cx="319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SAMSUNG Telemetry Spec. 3.0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www.opencompute.org/w/images/b/bb/Opencompute-T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11" y="2516467"/>
            <a:ext cx="2381254" cy="97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90285" y="3955761"/>
            <a:ext cx="141737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67" b="1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ko-KR" altLang="en-US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09343" y="3998936"/>
            <a:ext cx="143180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67" b="1" dirty="0">
                <a:latin typeface="Arial" panose="020B0604020202020204" pitchFamily="34" charset="0"/>
                <a:cs typeface="Arial" panose="020B0604020202020204" pitchFamily="34" charset="0"/>
              </a:rPr>
              <a:t>Debugging</a:t>
            </a:r>
            <a:endParaRPr lang="ko-KR" altLang="en-US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7033843D-8F88-4204-9AE2-D2B8FAE84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67" y="3668455"/>
            <a:ext cx="1326345" cy="1175622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7033843D-8F88-4204-9AE2-D2B8FAE84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09" y="3557778"/>
            <a:ext cx="1326345" cy="1175622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33843D-8F88-4204-9AE2-D2B8FAE84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93" y="3934672"/>
            <a:ext cx="1326345" cy="1175622"/>
          </a:xfrm>
          <a:prstGeom prst="rect">
            <a:avLst/>
          </a:prstGeom>
        </p:spPr>
      </p:pic>
      <p:pic>
        <p:nvPicPr>
          <p:cNvPr id="34" name="Picture 3" descr="13-2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 rot="16200000">
            <a:off x="3554677" y="3197759"/>
            <a:ext cx="3521916" cy="89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6707968" y="6183995"/>
            <a:ext cx="5358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" dirty="0" smtClean="0">
                <a:hlinkClick r:id="rId7"/>
              </a:rPr>
              <a:t>Source : </a:t>
            </a:r>
            <a:r>
              <a:rPr lang="ko-KR" altLang="en-US" sz="600" dirty="0" smtClean="0">
                <a:hlinkClick r:id="rId7"/>
              </a:rPr>
              <a:t>https</a:t>
            </a:r>
            <a:r>
              <a:rPr lang="ko-KR" altLang="en-US" sz="600" dirty="0">
                <a:hlinkClick r:id="rId7"/>
              </a:rPr>
              <a:t>://semiconductor.samsung.com/kr/news-events/tech-blog/samsung-encourages-open-source-innovation-through-the-open-compute-project</a:t>
            </a:r>
            <a:r>
              <a:rPr lang="ko-KR" altLang="en-US" sz="600" dirty="0" smtClean="0">
                <a:hlinkClick r:id="rId7"/>
              </a:rPr>
              <a:t>/</a:t>
            </a:r>
            <a:endParaRPr lang="en-US" altLang="ko-KR" sz="600" dirty="0" smtClean="0"/>
          </a:p>
          <a:p>
            <a:endParaRPr lang="ko-KR" altLang="en-US" sz="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8589" y="2428830"/>
            <a:ext cx="3157913" cy="57579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4990" y="3152845"/>
            <a:ext cx="3028381" cy="126362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8664" y="5226377"/>
            <a:ext cx="8237838" cy="9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4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>
          <a:xfrm>
            <a:off x="275542" y="762002"/>
            <a:ext cx="11570676" cy="571298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Telemetry Monitoring System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53" name="제목 1"/>
          <p:cNvSpPr>
            <a:spLocks noGrp="1"/>
          </p:cNvSpPr>
          <p:nvPr>
            <p:ph type="title"/>
          </p:nvPr>
        </p:nvSpPr>
        <p:spPr>
          <a:xfrm>
            <a:off x="74295" y="15322"/>
            <a:ext cx="11735264" cy="50288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Telemetry For SSD</a:t>
            </a:r>
            <a:endParaRPr lang="ko-KR" altLang="en-US" sz="2800" dirty="0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54" y="1462749"/>
            <a:ext cx="9179169" cy="45920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072188" y="1564481"/>
            <a:ext cx="3414712" cy="1564482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9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Telemetry analysis Process</a:t>
            </a:r>
          </a:p>
          <a:p>
            <a:pPr marL="0" indent="0">
              <a:buNone/>
            </a:pP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53" name="제목 1"/>
          <p:cNvSpPr>
            <a:spLocks noGrp="1"/>
          </p:cNvSpPr>
          <p:nvPr>
            <p:ph type="title"/>
          </p:nvPr>
        </p:nvSpPr>
        <p:spPr>
          <a:xfrm>
            <a:off x="74295" y="15322"/>
            <a:ext cx="11735264" cy="50288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Telemetry For SSD</a:t>
            </a:r>
            <a:endParaRPr lang="ko-KR" altLang="en-US" sz="2800" dirty="0"/>
          </a:p>
        </p:txBody>
      </p:sp>
      <p:grpSp>
        <p:nvGrpSpPr>
          <p:cNvPr id="3" name="그룹 2"/>
          <p:cNvGrpSpPr/>
          <p:nvPr/>
        </p:nvGrpSpPr>
        <p:grpSpPr>
          <a:xfrm>
            <a:off x="596236" y="1301303"/>
            <a:ext cx="10218622" cy="4866741"/>
            <a:chOff x="596236" y="1434306"/>
            <a:chExt cx="9110517" cy="4362621"/>
          </a:xfrm>
        </p:grpSpPr>
        <p:sp>
          <p:nvSpPr>
            <p:cNvPr id="50" name="모서리가 둥근 직사각형 49"/>
            <p:cNvSpPr/>
            <p:nvPr/>
          </p:nvSpPr>
          <p:spPr>
            <a:xfrm>
              <a:off x="606499" y="3624952"/>
              <a:ext cx="2703332" cy="1987187"/>
            </a:xfrm>
            <a:prstGeom prst="roundRect">
              <a:avLst>
                <a:gd name="adj" fmla="val 2075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606498" y="3624952"/>
              <a:ext cx="2698917" cy="362341"/>
            </a:xfrm>
            <a:prstGeom prst="roundRect">
              <a:avLst>
                <a:gd name="adj" fmla="val 2075"/>
              </a:avLst>
            </a:prstGeom>
            <a:solidFill>
              <a:srgbClr val="DAE3F3">
                <a:alpha val="69804"/>
              </a:srgbClr>
            </a:solidFill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52" name="텍스트 개체 틀 2"/>
            <p:cNvSpPr txBox="1">
              <a:spLocks/>
            </p:cNvSpPr>
            <p:nvPr/>
          </p:nvSpPr>
          <p:spPr>
            <a:xfrm>
              <a:off x="694901" y="1434306"/>
              <a:ext cx="8920800" cy="191621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buFont typeface="Wingdings" panose="05000000000000000000" pitchFamily="2" charset="2"/>
                <a:buChar char="n"/>
              </a:pPr>
              <a:r>
                <a:rPr lang="en-US" altLang="ko-KR" sz="1600" b="1" dirty="0" smtClean="0">
                  <a:solidFill>
                    <a:srgbClr val="1428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Monitoring</a:t>
              </a:r>
              <a:endParaRPr lang="en-US" altLang="ko-K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lnSpc>
                  <a:spcPct val="130000"/>
                </a:lnSpc>
                <a:buFont typeface="Wingdings" panose="05000000000000000000" pitchFamily="2" charset="2"/>
                <a:buChar char="n"/>
              </a:pPr>
              <a:r>
                <a:rPr lang="en-US" altLang="ko-KR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DC maintenance </a:t>
              </a:r>
              <a:r>
                <a:rPr lang="en-US" altLang="ko-KR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perspective : A</a:t>
              </a:r>
              <a:r>
                <a:rPr lang="en-US" altLang="ko-KR" sz="1200" spc="-53" dirty="0" smtClean="0">
                  <a:solidFill>
                    <a:srgbClr val="000000"/>
                  </a:solidFill>
                  <a:latin typeface="Arial"/>
                  <a:sym typeface="Wingdings" panose="05000000000000000000" pitchFamily="2" charset="2"/>
                </a:rPr>
                <a:t>bnormal SSDs candidate list can be provided based on telemetry data analysis result.</a:t>
              </a:r>
            </a:p>
            <a:p>
              <a:pPr>
                <a:lnSpc>
                  <a:spcPct val="130000"/>
                </a:lnSpc>
                <a:buFont typeface="Wingdings" panose="05000000000000000000" pitchFamily="2" charset="2"/>
                <a:buChar char="n"/>
              </a:pPr>
              <a:r>
                <a:rPr lang="en-US" altLang="ko-KR" sz="1600" b="1" dirty="0" smtClean="0">
                  <a:solidFill>
                    <a:srgbClr val="1428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  <a:endParaRPr lang="en-US" altLang="ko-KR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lnSpc>
                  <a:spcPct val="130000"/>
                </a:lnSpc>
                <a:buFont typeface="Wingdings" panose="05000000000000000000" pitchFamily="2" charset="2"/>
                <a:buChar char="n"/>
              </a:pPr>
              <a:r>
                <a:rPr lang="en-US" altLang="ko-KR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Host behavior perspective : Try </a:t>
              </a:r>
              <a:r>
                <a:rPr lang="en-US" altLang="ko-KR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find out the </a:t>
              </a:r>
              <a:r>
                <a:rPr lang="en-US" altLang="ko-KR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abnormalities about SSD usages.</a:t>
              </a:r>
            </a:p>
            <a:p>
              <a:pPr>
                <a:lnSpc>
                  <a:spcPct val="130000"/>
                </a:lnSpc>
                <a:buFont typeface="Wingdings" panose="05000000000000000000" pitchFamily="2" charset="2"/>
                <a:buChar char="n"/>
              </a:pPr>
              <a:r>
                <a:rPr lang="en-US" altLang="ko-KR" sz="1600" b="1" dirty="0">
                  <a:solidFill>
                    <a:srgbClr val="1428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 </a:t>
              </a:r>
              <a:r>
                <a:rPr lang="en-US" altLang="ko-KR" sz="1600" b="1" dirty="0" smtClean="0">
                  <a:solidFill>
                    <a:srgbClr val="1428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</a:p>
            <a:p>
              <a:pPr lvl="1">
                <a:lnSpc>
                  <a:spcPct val="130000"/>
                </a:lnSpc>
                <a:buFont typeface="Wingdings" panose="05000000000000000000" pitchFamily="2" charset="2"/>
                <a:buChar char="n"/>
              </a:pPr>
              <a:r>
                <a:rPr lang="en-US" altLang="ko-KR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ML(Machine Learning) </a:t>
              </a:r>
              <a:r>
                <a:rPr lang="en-US" altLang="ko-KR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perspective</a:t>
              </a:r>
              <a:r>
                <a:rPr lang="en-US" altLang="ko-KR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Based on ML method, try to predict to find out which drive will be </a:t>
              </a:r>
              <a:r>
                <a:rPr lang="en-US" altLang="ko-KR" sz="1200" dirty="0" smtClean="0">
                  <a:solidFill>
                    <a:srgbClr val="FF4338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vulnerable</a:t>
              </a:r>
              <a:r>
                <a:rPr lang="en-US" altLang="ko-KR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altLang="ko-K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83561" y="3318019"/>
              <a:ext cx="1274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783"/>
              <a:r>
                <a:rPr lang="en-US" altLang="ko-KR" sz="1400" b="1" dirty="0">
                  <a:solidFill>
                    <a:srgbClr val="44546A"/>
                  </a:solidFill>
                  <a:latin typeface="Calibri"/>
                </a:rPr>
                <a:t>Customer data</a:t>
              </a:r>
              <a:endParaRPr lang="ko-KR" altLang="en-US" sz="1400" b="1" dirty="0">
                <a:solidFill>
                  <a:srgbClr val="44546A"/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63818" y="3608952"/>
              <a:ext cx="9093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783"/>
              <a:r>
                <a:rPr lang="en-US" altLang="ko-KR" sz="1200" b="1" dirty="0">
                  <a:solidFill>
                    <a:prstClr val="black"/>
                  </a:solidFill>
                  <a:latin typeface="Calibri"/>
                </a:rPr>
                <a:t>Monitoring</a:t>
              </a:r>
              <a:endParaRPr lang="ko-KR" alt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010880" y="3783964"/>
              <a:ext cx="187224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(Improvement of data accuracy)</a:t>
              </a:r>
              <a:endParaRPr kumimoji="0" lang="ko-KR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695948" y="4031485"/>
              <a:ext cx="2493066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150000"/>
                </a:lnSpc>
              </a:pPr>
              <a:r>
                <a:rPr lang="en-US" altLang="ko-KR" sz="1050" dirty="0" smtClean="0">
                  <a:solidFill>
                    <a:prstClr val="black"/>
                  </a:solidFill>
                  <a:latin typeface="Calibri"/>
                </a:rPr>
                <a:t>-  </a:t>
              </a:r>
              <a:r>
                <a:rPr lang="en-US" altLang="ko-KR" sz="1050" dirty="0">
                  <a:solidFill>
                    <a:prstClr val="black"/>
                  </a:solidFill>
                  <a:latin typeface="Calibri"/>
                </a:rPr>
                <a:t>Found 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Calibri"/>
                </a:rPr>
                <a:t>parameter </a:t>
              </a:r>
              <a:r>
                <a:rPr lang="en-US" altLang="ko-KR" sz="1050" dirty="0">
                  <a:solidFill>
                    <a:prstClr val="black"/>
                  </a:solidFill>
                  <a:latin typeface="Calibri"/>
                </a:rPr>
                <a:t>to make a trend</a:t>
              </a:r>
            </a:p>
            <a:p>
              <a:pPr defTabSz="685783">
                <a:lnSpc>
                  <a:spcPct val="150000"/>
                </a:lnSpc>
              </a:pPr>
              <a:r>
                <a:rPr lang="en-US" altLang="ko-KR" sz="1050" dirty="0">
                  <a:solidFill>
                    <a:prstClr val="black"/>
                  </a:solidFill>
                  <a:latin typeface="Calibri"/>
                </a:rPr>
                <a:t>-  Excluded inaccurate 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Calibri"/>
                </a:rPr>
                <a:t>data</a:t>
              </a:r>
              <a:endParaRPr lang="ko-KR" altLang="en-US" sz="105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596236" y="4575635"/>
              <a:ext cx="2531463" cy="899921"/>
              <a:chOff x="777552" y="4900870"/>
              <a:chExt cx="3312307" cy="1116870"/>
            </a:xfrm>
          </p:grpSpPr>
          <p:pic>
            <p:nvPicPr>
              <p:cNvPr id="59" name="그림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218" y="4900870"/>
                <a:ext cx="2953641" cy="933293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 rot="16200000">
                <a:off x="487345" y="5278116"/>
                <a:ext cx="822042" cy="24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PowerOnHours</a:t>
                </a:r>
                <a:endParaRPr kumimoji="0" lang="ko-KR" alt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1867820" y="5769457"/>
                <a:ext cx="1445569" cy="248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Example of POH trend</a:t>
                </a:r>
                <a:endParaRPr kumimoji="0" lang="ko-KR" altLang="en-US" sz="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252405" y="3318019"/>
              <a:ext cx="2128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783"/>
              <a:r>
                <a:rPr lang="en-US" altLang="ko-KR" sz="1400" b="1" dirty="0">
                  <a:solidFill>
                    <a:srgbClr val="44546A"/>
                  </a:solidFill>
                  <a:latin typeface="Calibri"/>
                </a:rPr>
                <a:t>Telemetry Data Utilization</a:t>
              </a:r>
              <a:endParaRPr lang="ko-KR" altLang="en-US" sz="1400" b="1" dirty="0">
                <a:solidFill>
                  <a:srgbClr val="44546A"/>
                </a:solidFill>
                <a:latin typeface="Calibri"/>
              </a:endParaRPr>
            </a:p>
          </p:txBody>
        </p:sp>
        <p:sp>
          <p:nvSpPr>
            <p:cNvPr id="63" name="모서리가 둥근 직사각형 62"/>
            <p:cNvSpPr/>
            <p:nvPr/>
          </p:nvSpPr>
          <p:spPr>
            <a:xfrm>
              <a:off x="3367439" y="3633393"/>
              <a:ext cx="3974201" cy="1978745"/>
            </a:xfrm>
            <a:prstGeom prst="roundRect">
              <a:avLst>
                <a:gd name="adj" fmla="val 2075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3367439" y="3624952"/>
              <a:ext cx="3974201" cy="362341"/>
            </a:xfrm>
            <a:prstGeom prst="roundRect">
              <a:avLst>
                <a:gd name="adj" fmla="val 2075"/>
              </a:avLst>
            </a:prstGeom>
            <a:solidFill>
              <a:srgbClr val="DAE3F3">
                <a:alpha val="69804"/>
              </a:srgbClr>
            </a:solidFill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16327" y="3594598"/>
              <a:ext cx="7062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783"/>
              <a:r>
                <a:rPr lang="en-US" altLang="ko-KR" sz="1200" b="1" dirty="0">
                  <a:solidFill>
                    <a:prstClr val="black"/>
                  </a:solidFill>
                  <a:latin typeface="Calibri"/>
                </a:rPr>
                <a:t>Analysis</a:t>
              </a:r>
              <a:endParaRPr lang="ko-KR" alt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3502648" y="3770833"/>
              <a:ext cx="370378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(Provide Telemetry Statistics Analysis Results)</a:t>
              </a:r>
              <a:endParaRPr kumimoji="0" lang="ko-KR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3456887" y="4031485"/>
              <a:ext cx="4009659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150000"/>
                </a:lnSpc>
              </a:pPr>
              <a:r>
                <a:rPr lang="en-US" altLang="ko-KR" sz="1050" dirty="0">
                  <a:solidFill>
                    <a:prstClr val="black"/>
                  </a:solidFill>
                  <a:latin typeface="Calibri"/>
                </a:rPr>
                <a:t>-  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Calibri"/>
                </a:rPr>
                <a:t>(Ex) Specific SSDs </a:t>
              </a:r>
              <a:r>
                <a:rPr lang="en-US" altLang="ko-KR" sz="1050" dirty="0">
                  <a:solidFill>
                    <a:prstClr val="black"/>
                  </a:solidFill>
                  <a:latin typeface="Calibri"/>
                </a:rPr>
                <a:t>has the uneven 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Calibri"/>
                </a:rPr>
                <a:t>DWPD(*) </a:t>
              </a:r>
              <a:r>
                <a:rPr lang="en-US" altLang="ko-KR" sz="1050" dirty="0">
                  <a:solidFill>
                    <a:prstClr val="black"/>
                  </a:solidFill>
                  <a:latin typeface="Calibri"/>
                </a:rPr>
                <a:t>distribution.</a:t>
              </a:r>
            </a:p>
            <a:p>
              <a:pPr defTabSz="685783">
                <a:lnSpc>
                  <a:spcPct val="150000"/>
                </a:lnSpc>
              </a:pPr>
              <a:r>
                <a:rPr lang="en-US" altLang="ko-KR" sz="1050" dirty="0">
                  <a:solidFill>
                    <a:prstClr val="black"/>
                  </a:solidFill>
                  <a:latin typeface="Calibri"/>
                </a:rPr>
                <a:t>-  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Calibri"/>
                </a:rPr>
                <a:t>Try </a:t>
              </a:r>
              <a:r>
                <a:rPr lang="en-US" altLang="ko-KR" sz="1050" dirty="0">
                  <a:solidFill>
                    <a:prstClr val="black"/>
                  </a:solidFill>
                  <a:latin typeface="Calibri"/>
                </a:rPr>
                <a:t>to find out the </a:t>
              </a:r>
              <a:r>
                <a:rPr lang="en-US" altLang="ko-KR" sz="1050" dirty="0" smtClean="0">
                  <a:solidFill>
                    <a:prstClr val="black"/>
                  </a:solidFill>
                  <a:latin typeface="Calibri"/>
                </a:rPr>
                <a:t>abnormalities in collected logs.</a:t>
              </a:r>
              <a:endParaRPr lang="ko-KR" altLang="en-US" sz="105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3456890" y="4708196"/>
              <a:ext cx="1738164" cy="720536"/>
              <a:chOff x="4022722" y="2291805"/>
              <a:chExt cx="1663284" cy="655460"/>
            </a:xfrm>
          </p:grpSpPr>
          <p:pic>
            <p:nvPicPr>
              <p:cNvPr id="77" name="그림 7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7443" y="2567235"/>
                <a:ext cx="464836" cy="108744"/>
              </a:xfrm>
              <a:prstGeom prst="rect">
                <a:avLst/>
              </a:prstGeom>
            </p:spPr>
          </p:pic>
          <p:sp>
            <p:nvSpPr>
              <p:cNvPr id="70" name="직사각형 69"/>
              <p:cNvSpPr/>
              <p:nvPr/>
            </p:nvSpPr>
            <p:spPr>
              <a:xfrm>
                <a:off x="4022722" y="2291805"/>
                <a:ext cx="840682" cy="655460"/>
              </a:xfrm>
              <a:prstGeom prst="rect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  <p:pic>
            <p:nvPicPr>
              <p:cNvPr id="71" name="그림 7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5707" y="2674640"/>
                <a:ext cx="822360" cy="266465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4091141" y="2711145"/>
                <a:ext cx="755009" cy="195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I/O imbalance</a:t>
                </a:r>
                <a:endParaRPr kumimoji="0" lang="ko-KR" alt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4901361" y="2291805"/>
                <a:ext cx="784645" cy="655460"/>
              </a:xfrm>
              <a:prstGeom prst="rect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맑은 고딕"/>
                  <a:cs typeface="+mn-cs"/>
                </a:endParaRPr>
              </a:p>
            </p:txBody>
          </p:sp>
        </p:grpSp>
        <p:pic>
          <p:nvPicPr>
            <p:cNvPr id="78" name="그림 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9811" y="4715837"/>
              <a:ext cx="2063993" cy="716643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79" name="TextBox 78"/>
            <p:cNvSpPr txBox="1"/>
            <p:nvPr/>
          </p:nvSpPr>
          <p:spPr>
            <a:xfrm>
              <a:off x="7753161" y="3319476"/>
              <a:ext cx="1578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en-US" altLang="ko-KR" sz="1400" b="1" dirty="0">
                  <a:solidFill>
                    <a:srgbClr val="44546A"/>
                  </a:solidFill>
                  <a:latin typeface="Calibri"/>
                </a:rPr>
                <a:t>Future </a:t>
              </a:r>
              <a:r>
                <a:rPr lang="en-US" altLang="ko-KR" sz="1400" b="1" dirty="0" smtClean="0">
                  <a:solidFill>
                    <a:srgbClr val="44546A"/>
                  </a:solidFill>
                  <a:latin typeface="Calibri"/>
                </a:rPr>
                <a:t>Plan</a:t>
              </a:r>
              <a:endParaRPr lang="ko-KR" altLang="en-US" sz="1400" b="1" dirty="0">
                <a:solidFill>
                  <a:srgbClr val="44546A"/>
                </a:solidFill>
                <a:latin typeface="Calibri"/>
              </a:endParaRPr>
            </a:p>
          </p:txBody>
        </p:sp>
        <p:sp>
          <p:nvSpPr>
            <p:cNvPr id="80" name="모서리가 둥근 직사각형 79"/>
            <p:cNvSpPr/>
            <p:nvPr/>
          </p:nvSpPr>
          <p:spPr>
            <a:xfrm>
              <a:off x="7385772" y="3624951"/>
              <a:ext cx="2164078" cy="1987187"/>
            </a:xfrm>
            <a:prstGeom prst="roundRect">
              <a:avLst>
                <a:gd name="adj" fmla="val 2075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1" name="모서리가 둥근 직사각형 80"/>
            <p:cNvSpPr/>
            <p:nvPr/>
          </p:nvSpPr>
          <p:spPr>
            <a:xfrm>
              <a:off x="7385772" y="3624952"/>
              <a:ext cx="2160543" cy="362341"/>
            </a:xfrm>
            <a:prstGeom prst="roundRect">
              <a:avLst>
                <a:gd name="adj" fmla="val 2075"/>
              </a:avLst>
            </a:prstGeom>
            <a:solidFill>
              <a:srgbClr val="DAE3F3">
                <a:alpha val="69804"/>
              </a:srgbClr>
            </a:solidFill>
            <a:ln w="317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929557" y="3599439"/>
              <a:ext cx="1225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en-US" altLang="ko-KR" sz="1200" b="1" dirty="0">
                  <a:solidFill>
                    <a:prstClr val="black"/>
                  </a:solidFill>
                  <a:latin typeface="Calibri"/>
                </a:rPr>
                <a:t>Improvement</a:t>
              </a:r>
              <a:endParaRPr lang="ko-KR" alt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7353401" y="3771426"/>
              <a:ext cx="235335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</a:t>
              </a: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Proactive DC Management Support</a:t>
              </a:r>
              <a:r>
                <a:rPr kumimoji="0" lang="en-US" altLang="ko-K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</a:t>
              </a:r>
              <a:endParaRPr kumimoji="0" lang="ko-KR" alt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5835518" y="4976939"/>
              <a:ext cx="98456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783"/>
              <a:r>
                <a:rPr lang="en-US" altLang="ko-KR" sz="600" b="1" dirty="0">
                  <a:solidFill>
                    <a:srgbClr val="C00000"/>
                  </a:solidFill>
                  <a:latin typeface="Calibri"/>
                </a:rPr>
                <a:t>Failure</a:t>
              </a:r>
              <a:r>
                <a:rPr lang="ko-KR" altLang="en-US" sz="600" b="1" dirty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en-US" altLang="ko-KR" sz="600" b="1" dirty="0">
                  <a:solidFill>
                    <a:srgbClr val="C00000"/>
                  </a:solidFill>
                  <a:latin typeface="Calibri"/>
                </a:rPr>
                <a:t>SSDs (</a:t>
              </a:r>
              <a:r>
                <a:rPr lang="en-US" altLang="ko-KR" sz="600" b="1" dirty="0" err="1">
                  <a:solidFill>
                    <a:srgbClr val="C00000"/>
                  </a:solidFill>
                  <a:latin typeface="Calibri"/>
                </a:rPr>
                <a:t>Errormode</a:t>
              </a:r>
              <a:r>
                <a:rPr lang="en-US" altLang="ko-KR" sz="600" b="1" dirty="0">
                  <a:solidFill>
                    <a:srgbClr val="C00000"/>
                  </a:solidFill>
                  <a:latin typeface="Calibri"/>
                </a:rPr>
                <a:t>)</a:t>
              </a:r>
              <a:endParaRPr lang="ko-KR" altLang="en-US" sz="1100" b="1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7487389" y="4024088"/>
              <a:ext cx="2118760" cy="1603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685783">
                <a:lnSpc>
                  <a:spcPct val="150000"/>
                </a:lnSpc>
                <a:buFontTx/>
                <a:buChar char="-"/>
              </a:pPr>
              <a:r>
                <a:rPr lang="en-US" altLang="ko-KR" sz="1050" dirty="0" smtClean="0">
                  <a:solidFill>
                    <a:prstClr val="black"/>
                  </a:solidFill>
                  <a:latin typeface="Calibri"/>
                </a:rPr>
                <a:t>Keep </a:t>
              </a:r>
              <a:r>
                <a:rPr lang="en-US" altLang="ko-KR" sz="1050" dirty="0">
                  <a:solidFill>
                    <a:prstClr val="black"/>
                  </a:solidFill>
                  <a:latin typeface="Calibri"/>
                </a:rPr>
                <a:t>Studying the failure signal </a:t>
              </a:r>
              <a:endParaRPr lang="en-US" altLang="ko-KR" sz="1050" dirty="0" smtClean="0">
                <a:solidFill>
                  <a:prstClr val="black"/>
                </a:solidFill>
                <a:latin typeface="Calibri"/>
              </a:endParaRPr>
            </a:p>
            <a:p>
              <a:pPr marL="171450" indent="-171450" defTabSz="685783">
                <a:lnSpc>
                  <a:spcPct val="150000"/>
                </a:lnSpc>
                <a:buFontTx/>
                <a:buChar char="-"/>
              </a:pPr>
              <a:endParaRPr lang="en-US" altLang="ko-KR" sz="1050" dirty="0" smtClean="0">
                <a:solidFill>
                  <a:prstClr val="black"/>
                </a:solidFill>
                <a:latin typeface="Calibri"/>
              </a:endParaRPr>
            </a:p>
            <a:p>
              <a:pPr marL="171450" indent="-171450" defTabSz="685783">
                <a:lnSpc>
                  <a:spcPct val="150000"/>
                </a:lnSpc>
                <a:buFontTx/>
                <a:buChar char="-"/>
              </a:pPr>
              <a:endParaRPr lang="en-US" altLang="ko-KR" sz="1050" dirty="0">
                <a:solidFill>
                  <a:prstClr val="black"/>
                </a:solidFill>
                <a:latin typeface="Calibri"/>
              </a:endParaRPr>
            </a:p>
            <a:p>
              <a:pPr marL="171450" indent="-171450" defTabSz="685783">
                <a:lnSpc>
                  <a:spcPct val="150000"/>
                </a:lnSpc>
                <a:buFontTx/>
                <a:buChar char="-"/>
              </a:pPr>
              <a:endParaRPr lang="en-US" altLang="ko-KR" sz="1050" dirty="0" smtClean="0">
                <a:solidFill>
                  <a:srgbClr val="FF4338">
                    <a:lumMod val="75000"/>
                  </a:srgbClr>
                </a:solidFill>
                <a:latin typeface="Calibri"/>
              </a:endParaRPr>
            </a:p>
            <a:p>
              <a:pPr marL="171450" indent="-171450" defTabSz="685783">
                <a:lnSpc>
                  <a:spcPct val="150000"/>
                </a:lnSpc>
                <a:buFontTx/>
                <a:buChar char="-"/>
              </a:pPr>
              <a:r>
                <a:rPr lang="en-US" altLang="ko-KR" sz="1050" dirty="0" smtClean="0">
                  <a:solidFill>
                    <a:srgbClr val="FF4338">
                      <a:lumMod val="75000"/>
                    </a:srgbClr>
                  </a:solidFill>
                  <a:latin typeface="Calibri"/>
                </a:rPr>
                <a:t>We are under investigating ML(Machine Learning) based model results.</a:t>
              </a:r>
              <a:endParaRPr lang="ko-KR" altLang="en-US" sz="1050" dirty="0">
                <a:solidFill>
                  <a:srgbClr val="FF4338">
                    <a:lumMod val="75000"/>
                  </a:srgbClr>
                </a:solidFill>
                <a:latin typeface="Calibri"/>
              </a:endParaRPr>
            </a:p>
          </p:txBody>
        </p:sp>
        <p:grpSp>
          <p:nvGrpSpPr>
            <p:cNvPr id="86" name="그룹 85"/>
            <p:cNvGrpSpPr/>
            <p:nvPr/>
          </p:nvGrpSpPr>
          <p:grpSpPr>
            <a:xfrm>
              <a:off x="7968480" y="4248869"/>
              <a:ext cx="974487" cy="604242"/>
              <a:chOff x="7453091" y="3483346"/>
              <a:chExt cx="974487" cy="604242"/>
            </a:xfrm>
          </p:grpSpPr>
          <p:grpSp>
            <p:nvGrpSpPr>
              <p:cNvPr id="87" name="그룹 86"/>
              <p:cNvGrpSpPr/>
              <p:nvPr/>
            </p:nvGrpSpPr>
            <p:grpSpPr>
              <a:xfrm>
                <a:off x="7487841" y="3483346"/>
                <a:ext cx="939737" cy="604242"/>
                <a:chOff x="9792365" y="4525424"/>
                <a:chExt cx="1252982" cy="805656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9792365" y="4525424"/>
                  <a:ext cx="1231891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78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System Level Signal</a:t>
                  </a:r>
                  <a:endParaRPr kumimoji="0" lang="ko-KR" alt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9849362" y="4822343"/>
                  <a:ext cx="1174894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78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Physical Location</a:t>
                  </a:r>
                  <a:endParaRPr kumimoji="0" lang="ko-KR" alt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9951602" y="5064340"/>
                  <a:ext cx="1093745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8578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SSD Telemetry</a:t>
                  </a:r>
                  <a:endParaRPr kumimoji="0" lang="ko-KR" altLang="en-US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92" name="덧셈 기호 91"/>
                <p:cNvSpPr/>
                <p:nvPr/>
              </p:nvSpPr>
              <p:spPr>
                <a:xfrm>
                  <a:off x="10344800" y="4744061"/>
                  <a:ext cx="92937" cy="101492"/>
                </a:xfrm>
                <a:prstGeom prst="mathPlus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endParaRPr>
                </a:p>
              </p:txBody>
            </p:sp>
            <p:sp>
              <p:nvSpPr>
                <p:cNvPr id="93" name="덧셈 기호 92"/>
                <p:cNvSpPr/>
                <p:nvPr/>
              </p:nvSpPr>
              <p:spPr>
                <a:xfrm>
                  <a:off x="10344800" y="5018633"/>
                  <a:ext cx="92937" cy="101492"/>
                </a:xfrm>
                <a:prstGeom prst="mathPlus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3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/>
                    <a:cs typeface="+mn-cs"/>
                  </a:endParaRPr>
                </a:p>
              </p:txBody>
            </p:sp>
          </p:grpSp>
          <p:sp>
            <p:nvSpPr>
              <p:cNvPr id="88" name="직사각형 87"/>
              <p:cNvSpPr/>
              <p:nvPr/>
            </p:nvSpPr>
            <p:spPr>
              <a:xfrm>
                <a:off x="7453091" y="3528284"/>
                <a:ext cx="936271" cy="554408"/>
              </a:xfrm>
              <a:prstGeom prst="rect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endParaRPr>
              </a:p>
            </p:txBody>
          </p:sp>
        </p:grpSp>
        <p:sp>
          <p:nvSpPr>
            <p:cNvPr id="94" name="직사각형 93"/>
            <p:cNvSpPr/>
            <p:nvPr/>
          </p:nvSpPr>
          <p:spPr>
            <a:xfrm>
              <a:off x="5005954" y="5581483"/>
              <a:ext cx="235335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4338">
                      <a:lumMod val="75000"/>
                    </a:srgbClr>
                  </a:solidFill>
                  <a:effectLst/>
                  <a:uLnTx/>
                  <a:uFillTx/>
                </a:rPr>
                <a:t>*  DWPD : Daily Write Per Day</a:t>
              </a:r>
              <a:endParaRPr kumimoji="0" lang="ko-KR" alt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4338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01" name="그림 1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9462" y="4966158"/>
            <a:ext cx="969545" cy="350926"/>
          </a:xfrm>
          <a:prstGeom prst="rect">
            <a:avLst/>
          </a:prstGeom>
        </p:spPr>
      </p:pic>
      <p:pic>
        <p:nvPicPr>
          <p:cNvPr id="102" name="그림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6827" y="4963394"/>
            <a:ext cx="933164" cy="744692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4962823" y="5132947"/>
            <a:ext cx="906599" cy="515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Node</a:t>
            </a:r>
          </a:p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Location Dependency</a:t>
            </a:r>
          </a:p>
        </p:txBody>
      </p:sp>
    </p:spTree>
    <p:extLst>
      <p:ext uri="{BB962C8B-B14F-4D97-AF65-F5344CB8AC3E}">
        <p14:creationId xmlns:p14="http://schemas.microsoft.com/office/powerpoint/2010/main" val="16132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Telemetry For SSD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smtClean="0"/>
              <a:t>고객사로부터 주기적으로 데이터 확보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53" y="2204185"/>
            <a:ext cx="9765307" cy="30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Example of telemetry analysis </a:t>
            </a:r>
          </a:p>
          <a:p>
            <a:pPr lvl="1"/>
            <a:r>
              <a:rPr lang="en-US" altLang="ko-KR" dirty="0" smtClean="0"/>
              <a:t>Host side Issue </a:t>
            </a:r>
            <a:r>
              <a:rPr lang="en-US" altLang="ko-KR" dirty="0" smtClean="0">
                <a:sym typeface="Wingdings" panose="05000000000000000000" pitchFamily="2" charset="2"/>
              </a:rPr>
              <a:t> Host </a:t>
            </a:r>
            <a:r>
              <a:rPr lang="ko-KR" altLang="en-US" dirty="0" smtClean="0">
                <a:sym typeface="Wingdings" panose="05000000000000000000" pitchFamily="2" charset="2"/>
              </a:rPr>
              <a:t>환경 개선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Device side Issue  </a:t>
            </a:r>
            <a:r>
              <a:rPr lang="ko-KR" altLang="en-US" dirty="0" smtClean="0">
                <a:sym typeface="Wingdings" panose="05000000000000000000" pitchFamily="2" charset="2"/>
              </a:rPr>
              <a:t>선제 조치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53" name="제목 1"/>
          <p:cNvSpPr>
            <a:spLocks noGrp="1"/>
          </p:cNvSpPr>
          <p:nvPr>
            <p:ph type="title"/>
          </p:nvPr>
        </p:nvSpPr>
        <p:spPr>
          <a:xfrm>
            <a:off x="74295" y="15322"/>
            <a:ext cx="11735264" cy="50288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Telemetry For SSD</a:t>
            </a:r>
            <a:endParaRPr lang="ko-KR" altLang="en-US" sz="2800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BBB0061-3F7A-429F-AC8E-4B75166AD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0" y="2202876"/>
            <a:ext cx="6442840" cy="362868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B9F511E-68B6-47E4-BB8D-63AA72ACF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14" y="2113249"/>
            <a:ext cx="7030420" cy="5657648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435203EA-17CD-4F4C-B752-72E0496C9EBA}"/>
              </a:ext>
            </a:extLst>
          </p:cNvPr>
          <p:cNvGrpSpPr/>
          <p:nvPr/>
        </p:nvGrpSpPr>
        <p:grpSpPr>
          <a:xfrm>
            <a:off x="5545323" y="2889990"/>
            <a:ext cx="5295442" cy="2780922"/>
            <a:chOff x="127978" y="1965307"/>
            <a:chExt cx="2852116" cy="2095199"/>
          </a:xfrm>
        </p:grpSpPr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24FAA1AC-024D-46AF-9B5C-89B0A9F2B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2A2A2A"/>
                </a:clrFrom>
                <a:clrTo>
                  <a:srgbClr val="2A2A2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978" y="1965307"/>
              <a:ext cx="2825220" cy="2095199"/>
            </a:xfrm>
            <a:prstGeom prst="rect">
              <a:avLst/>
            </a:prstGeom>
          </p:spPr>
        </p:pic>
        <p:sp>
          <p:nvSpPr>
            <p:cNvPr id="24" name="모서리가 둥근 직사각형 48">
              <a:extLst>
                <a:ext uri="{FF2B5EF4-FFF2-40B4-BE49-F238E27FC236}">
                  <a16:creationId xmlns:a16="http://schemas.microsoft.com/office/drawing/2014/main" id="{958226FB-1460-439F-82E2-B80E1CE0AC27}"/>
                </a:ext>
              </a:extLst>
            </p:cNvPr>
            <p:cNvSpPr/>
            <p:nvPr/>
          </p:nvSpPr>
          <p:spPr>
            <a:xfrm rot="20626608">
              <a:off x="206925" y="2437367"/>
              <a:ext cx="2773169" cy="9229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000"/>
              </a:schemeClr>
            </a:solidFill>
            <a:ln>
              <a:solidFill>
                <a:schemeClr val="accent3">
                  <a:lumMod val="20000"/>
                  <a:lumOff val="8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895139F-0823-4B48-B7FF-5A3313EFABF0}"/>
              </a:ext>
            </a:extLst>
          </p:cNvPr>
          <p:cNvSpPr/>
          <p:nvPr/>
        </p:nvSpPr>
        <p:spPr>
          <a:xfrm>
            <a:off x="5442632" y="2329561"/>
            <a:ext cx="5531896" cy="51883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1219170">
              <a:spcBef>
                <a:spcPct val="0"/>
              </a:spcBef>
            </a:pPr>
            <a:r>
              <a:rPr lang="en-US" altLang="ko-KR" b="1" dirty="0">
                <a:solidFill>
                  <a:schemeClr val="bg1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Capacitor health analysis</a:t>
            </a: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AF626A72-4578-4D47-A98C-0B41F8060EAC}"/>
              </a:ext>
            </a:extLst>
          </p:cNvPr>
          <p:cNvSpPr/>
          <p:nvPr/>
        </p:nvSpPr>
        <p:spPr>
          <a:xfrm>
            <a:off x="9388810" y="3940072"/>
            <a:ext cx="1279620" cy="1279620"/>
          </a:xfrm>
          <a:prstGeom prst="ellipse">
            <a:avLst/>
          </a:prstGeom>
          <a:noFill/>
          <a:ln w="666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1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현재 </a:t>
            </a:r>
            <a:r>
              <a:rPr lang="en-US" altLang="ko-KR" dirty="0" smtClean="0"/>
              <a:t>telemetry </a:t>
            </a:r>
            <a:r>
              <a:rPr lang="ko-KR" altLang="en-US" dirty="0" smtClean="0"/>
              <a:t>연구 활동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기존 불량 예측 모델들은 </a:t>
            </a:r>
            <a:r>
              <a:rPr lang="en-US" altLang="ko-KR" dirty="0" smtClean="0"/>
              <a:t>Fail/Pass</a:t>
            </a:r>
            <a:r>
              <a:rPr lang="ko-KR" altLang="en-US" dirty="0"/>
              <a:t> </a:t>
            </a:r>
            <a:r>
              <a:rPr lang="ko-KR" altLang="en-US" dirty="0" smtClean="0"/>
              <a:t>구별 </a:t>
            </a:r>
            <a:r>
              <a:rPr lang="en-US" altLang="ko-KR" dirty="0" smtClean="0">
                <a:sym typeface="Wingdings" panose="05000000000000000000" pitchFamily="2" charset="2"/>
              </a:rPr>
              <a:t> System Engineer</a:t>
            </a:r>
            <a:r>
              <a:rPr lang="ko-KR" altLang="en-US" dirty="0" smtClean="0">
                <a:sym typeface="Wingdings" panose="05000000000000000000" pitchFamily="2" charset="2"/>
              </a:rPr>
              <a:t>는 여전히 </a:t>
            </a:r>
            <a:r>
              <a:rPr lang="en-US" altLang="ko-KR" dirty="0" smtClean="0">
                <a:sym typeface="Wingdings" panose="05000000000000000000" pitchFamily="2" charset="2"/>
              </a:rPr>
              <a:t>Failure Handling </a:t>
            </a:r>
            <a:r>
              <a:rPr lang="ko-KR" altLang="en-US" dirty="0" smtClean="0">
                <a:sym typeface="Wingdings" panose="05000000000000000000" pitchFamily="2" charset="2"/>
              </a:rPr>
              <a:t>어려움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r>
              <a:rPr lang="en-US" altLang="ko-KR" dirty="0" smtClean="0"/>
              <a:t>Failure Handling </a:t>
            </a:r>
            <a:r>
              <a:rPr lang="ko-KR" altLang="en-US" dirty="0" smtClean="0"/>
              <a:t>를 도와 주는 불량 예측 모델 개발 </a:t>
            </a:r>
            <a:r>
              <a:rPr lang="en-US" altLang="ko-KR" dirty="0" smtClean="0"/>
              <a:t>(@SRCX : Samsung R&amp;D Institute China Xi’an)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53" name="제목 1"/>
          <p:cNvSpPr>
            <a:spLocks noGrp="1"/>
          </p:cNvSpPr>
          <p:nvPr>
            <p:ph type="title"/>
          </p:nvPr>
        </p:nvSpPr>
        <p:spPr>
          <a:xfrm>
            <a:off x="74295" y="15322"/>
            <a:ext cx="11735264" cy="50288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Telemetry For SSD</a:t>
            </a:r>
            <a:endParaRPr lang="ko-KR" altLang="en-US" sz="2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67" y="2562785"/>
            <a:ext cx="5739264" cy="206855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579443" y="4942284"/>
            <a:ext cx="5561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>
                <a:hlinkClick r:id="rId4"/>
              </a:rPr>
              <a:t>https://</a:t>
            </a:r>
            <a:r>
              <a:rPr lang="ko-KR" altLang="en-US" sz="1100" dirty="0" smtClean="0">
                <a:hlinkClick r:id="rId4"/>
              </a:rPr>
              <a:t>www.usenix.org/conference/fast23/presentation/zhang</a:t>
            </a:r>
            <a:endParaRPr lang="en-US" altLang="ko-KR" sz="1100" dirty="0" smtClean="0"/>
          </a:p>
          <a:p>
            <a:r>
              <a:rPr lang="en-US" altLang="ko-KR" sz="1100" dirty="0" smtClean="0"/>
              <a:t>* MVTRF (Multi-View and Multi-Task Random Forest)</a:t>
            </a:r>
            <a:endParaRPr lang="ko-KR" altLang="en-US" sz="1100" dirty="0"/>
          </a:p>
        </p:txBody>
      </p:sp>
      <p:sp>
        <p:nvSpPr>
          <p:cNvPr id="5" name="직사각형 4"/>
          <p:cNvSpPr/>
          <p:nvPr/>
        </p:nvSpPr>
        <p:spPr>
          <a:xfrm>
            <a:off x="5213684" y="2145704"/>
            <a:ext cx="6529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rgbClr val="333333"/>
                </a:solidFill>
                <a:latin typeface="Open Sans"/>
              </a:rPr>
              <a:t>Multi-view Feature-based SSD Failure Prediction: What, When, and </a:t>
            </a:r>
            <a:r>
              <a:rPr lang="en-US" altLang="ko-KR" sz="1400" b="1" dirty="0" smtClean="0">
                <a:solidFill>
                  <a:srgbClr val="333333"/>
                </a:solidFill>
                <a:latin typeface="Open Sans"/>
              </a:rPr>
              <a:t>Why</a:t>
            </a:r>
          </a:p>
          <a:p>
            <a:endParaRPr lang="en-US" altLang="ko-KR" sz="1400" b="1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1026" name="Picture 2" descr="Decision tree - Free computer ic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40" y="2363002"/>
            <a:ext cx="2364428" cy="236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88198" y="5019228"/>
            <a:ext cx="446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solidFill>
                  <a:srgbClr val="333333"/>
                </a:solidFill>
                <a:latin typeface="Open Sans"/>
              </a:rPr>
              <a:t>기존 연구는 </a:t>
            </a:r>
            <a:r>
              <a:rPr lang="en-US" altLang="ko-KR" sz="1400" b="1" dirty="0" smtClean="0">
                <a:solidFill>
                  <a:srgbClr val="333333"/>
                </a:solidFill>
                <a:latin typeface="Open Sans"/>
              </a:rPr>
              <a:t>Pass/Fail</a:t>
            </a:r>
            <a:r>
              <a:rPr lang="ko-KR" altLang="en-US" sz="1400" b="1" dirty="0" smtClean="0">
                <a:solidFill>
                  <a:srgbClr val="333333"/>
                </a:solidFill>
                <a:latin typeface="Open Sans"/>
              </a:rPr>
              <a:t>를 구별하는 </a:t>
            </a:r>
            <a:r>
              <a:rPr lang="en-US" altLang="ko-KR" sz="1400" b="1" dirty="0" smtClean="0">
                <a:solidFill>
                  <a:srgbClr val="333333"/>
                </a:solidFill>
                <a:latin typeface="Open Sans"/>
              </a:rPr>
              <a:t>Binary Model</a:t>
            </a:r>
            <a:endParaRPr lang="en-US" altLang="ko-KR" sz="1400" b="1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13" name="Picture 3" descr="13-2"/>
          <p:cNvPicPr>
            <a:picLocks noChangeAspect="1" noChangeArrowheads="1"/>
          </p:cNvPicPr>
          <p:nvPr/>
        </p:nvPicPr>
        <p:blipFill>
          <a:blip r:embed="rId6" cstate="print">
            <a:lum bright="-6000" contrast="18000"/>
          </a:blip>
          <a:srcRect/>
          <a:stretch>
            <a:fillRect/>
          </a:stretch>
        </p:blipFill>
        <p:spPr bwMode="auto">
          <a:xfrm rot="16200000">
            <a:off x="3087304" y="3265136"/>
            <a:ext cx="3521916" cy="89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1006358" y="2140636"/>
            <a:ext cx="2876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i="0" dirty="0" smtClean="0">
                <a:solidFill>
                  <a:srgbClr val="333333"/>
                </a:solidFill>
                <a:effectLst/>
                <a:latin typeface="Open Sans"/>
              </a:rPr>
              <a:t>Binary Classification Model</a:t>
            </a:r>
            <a:endParaRPr lang="en-US" altLang="ko-KR" sz="1400" b="1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130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 the difficulty of telemetry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Telemetry</a:t>
            </a:r>
            <a:r>
              <a:rPr lang="ko-KR" altLang="en-US" dirty="0" smtClean="0"/>
              <a:t>에 모든 항목을 넣으면 되지 않을까</a:t>
            </a:r>
            <a:r>
              <a:rPr lang="en-US" altLang="ko-KR" dirty="0" smtClean="0"/>
              <a:t>??</a:t>
            </a:r>
          </a:p>
          <a:p>
            <a:pPr lvl="2"/>
            <a:r>
              <a:rPr lang="en-US" altLang="ko-KR" dirty="0" smtClean="0"/>
              <a:t>SSD </a:t>
            </a:r>
            <a:r>
              <a:rPr lang="ko-KR" altLang="en-US" dirty="0" smtClean="0"/>
              <a:t>제품 성능에 미치는 영향 고려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H/W</a:t>
            </a:r>
            <a:r>
              <a:rPr lang="ko-KR" altLang="en-US" dirty="0"/>
              <a:t> </a:t>
            </a:r>
            <a:r>
              <a:rPr lang="en-US" altLang="ko-KR" dirty="0" smtClean="0"/>
              <a:t>Resource</a:t>
            </a:r>
            <a:r>
              <a:rPr lang="ko-KR" altLang="en-US" dirty="0" smtClean="0"/>
              <a:t>를 얼마까지 쓸 수 있는지 고려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저장 공간에 문제 </a:t>
            </a:r>
            <a:endParaRPr lang="en-US" altLang="ko-KR" dirty="0"/>
          </a:p>
          <a:p>
            <a:pPr lvl="1"/>
            <a:r>
              <a:rPr lang="en-US" altLang="ko-KR" dirty="0" smtClean="0"/>
              <a:t>SSD </a:t>
            </a:r>
            <a:r>
              <a:rPr lang="ko-KR" altLang="en-US" dirty="0" smtClean="0"/>
              <a:t>사용처에 따른 </a:t>
            </a:r>
            <a:r>
              <a:rPr lang="en-US" altLang="ko-KR" dirty="0" smtClean="0"/>
              <a:t>Telemetry </a:t>
            </a:r>
            <a:r>
              <a:rPr lang="ko-KR" altLang="en-US" dirty="0" smtClean="0"/>
              <a:t>관점의 차이 존재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Data Center</a:t>
            </a:r>
            <a:r>
              <a:rPr lang="ko-KR" altLang="en-US" dirty="0" smtClean="0"/>
              <a:t>의 업체와 </a:t>
            </a:r>
            <a:r>
              <a:rPr lang="en-US" altLang="ko-KR" dirty="0" smtClean="0"/>
              <a:t>B2B</a:t>
            </a:r>
            <a:r>
              <a:rPr lang="ko-KR" altLang="en-US" dirty="0" smtClean="0"/>
              <a:t>로 협의관계를 가지고 </a:t>
            </a:r>
            <a:r>
              <a:rPr lang="en-US" altLang="ko-KR" dirty="0" smtClean="0"/>
              <a:t>Telemetry </a:t>
            </a:r>
            <a:r>
              <a:rPr lang="ko-KR" altLang="en-US" dirty="0" smtClean="0"/>
              <a:t>확장이 가능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Client </a:t>
            </a:r>
            <a:r>
              <a:rPr lang="ko-KR" altLang="en-US" dirty="0" smtClean="0"/>
              <a:t>제품 </a:t>
            </a:r>
            <a:r>
              <a:rPr lang="en-US" altLang="ko-KR" dirty="0" smtClean="0"/>
              <a:t>(Note Book), PC SSD</a:t>
            </a:r>
            <a:r>
              <a:rPr lang="ko-KR" altLang="en-US" dirty="0" smtClean="0"/>
              <a:t>의 경우 개인 정보 유출 우려 등으로 </a:t>
            </a:r>
            <a:r>
              <a:rPr lang="en-US" altLang="ko-KR" dirty="0" smtClean="0"/>
              <a:t>Telemetry </a:t>
            </a:r>
            <a:r>
              <a:rPr lang="ko-KR" altLang="en-US" dirty="0" smtClean="0"/>
              <a:t>사용이 어려움</a:t>
            </a:r>
            <a:endParaRPr lang="en-US" altLang="ko-KR" dirty="0"/>
          </a:p>
          <a:p>
            <a:pPr lvl="1"/>
            <a:r>
              <a:rPr lang="en-US" altLang="ko-KR" dirty="0" smtClean="0"/>
              <a:t>Telemetry</a:t>
            </a:r>
            <a:r>
              <a:rPr lang="ko-KR" altLang="en-US" dirty="0" smtClean="0"/>
              <a:t>로 모든 분석이 가능한가</a:t>
            </a:r>
            <a:r>
              <a:rPr lang="en-US" altLang="ko-KR" dirty="0" smtClean="0"/>
              <a:t>?</a:t>
            </a:r>
          </a:p>
          <a:p>
            <a:pPr lvl="2"/>
            <a:r>
              <a:rPr lang="en-US" altLang="ko-KR" dirty="0" smtClean="0"/>
              <a:t>Telemetry</a:t>
            </a:r>
            <a:r>
              <a:rPr lang="ko-KR" altLang="en-US" dirty="0" smtClean="0"/>
              <a:t>에 확인 가능한 모든 정보 넣는다고 모든 불량을 예측하고 분석 할 수 있다는 것은 아님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불량 상황은 다양하기 때문에 </a:t>
            </a:r>
            <a:r>
              <a:rPr lang="en-US" altLang="ko-KR" dirty="0" smtClean="0"/>
              <a:t>Telemetry</a:t>
            </a:r>
            <a:r>
              <a:rPr lang="ko-KR" altLang="en-US" dirty="0" smtClean="0"/>
              <a:t>가 아닌 다른 방식의 불량 분석 기술도 같이 발전 되어야 함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Our </a:t>
            </a:r>
            <a:r>
              <a:rPr lang="en-US" altLang="ko-KR" dirty="0" smtClean="0"/>
              <a:t>troubles</a:t>
            </a:r>
          </a:p>
          <a:p>
            <a:pPr lvl="1"/>
            <a:r>
              <a:rPr lang="ko-KR" altLang="en-US" dirty="0"/>
              <a:t>항목 발굴 </a:t>
            </a:r>
            <a:r>
              <a:rPr lang="en-US" altLang="ko-KR" dirty="0"/>
              <a:t>: </a:t>
            </a:r>
            <a:r>
              <a:rPr lang="en-US" altLang="ko-KR" dirty="0" smtClean="0"/>
              <a:t>debugging </a:t>
            </a:r>
            <a:r>
              <a:rPr lang="ko-KR" altLang="en-US" dirty="0"/>
              <a:t>관점</a:t>
            </a:r>
            <a:r>
              <a:rPr lang="en-US" altLang="ko-KR" dirty="0"/>
              <a:t>, Prediction </a:t>
            </a:r>
            <a:r>
              <a:rPr lang="ko-KR" altLang="en-US" dirty="0"/>
              <a:t>관점에서 좋은 아이템이 </a:t>
            </a:r>
            <a:r>
              <a:rPr lang="ko-KR" altLang="en-US" dirty="0" smtClean="0"/>
              <a:t>무엇인지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/>
              <a:t>Host</a:t>
            </a:r>
            <a:r>
              <a:rPr lang="ko-KR" altLang="en-US" dirty="0"/>
              <a:t>와 </a:t>
            </a:r>
            <a:r>
              <a:rPr lang="en-US" altLang="ko-KR" dirty="0" smtClean="0"/>
              <a:t>Device </a:t>
            </a:r>
            <a:r>
              <a:rPr lang="ko-KR" altLang="en-US" dirty="0" smtClean="0"/>
              <a:t>어느 </a:t>
            </a:r>
            <a:r>
              <a:rPr lang="en-US" altLang="ko-KR" dirty="0" smtClean="0"/>
              <a:t>side</a:t>
            </a:r>
            <a:r>
              <a:rPr lang="ko-KR" altLang="en-US" dirty="0" smtClean="0"/>
              <a:t>의 문제일까</a:t>
            </a:r>
            <a:r>
              <a:rPr lang="en-US" altLang="ko-KR" dirty="0" smtClean="0"/>
              <a:t>?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Telemetry</a:t>
            </a:r>
            <a:r>
              <a:rPr lang="ko-KR" altLang="en-US" dirty="0" smtClean="0"/>
              <a:t>는 우리의 최선에 모든 것을 담고 있는가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53" name="제목 1"/>
          <p:cNvSpPr>
            <a:spLocks noGrp="1"/>
          </p:cNvSpPr>
          <p:nvPr>
            <p:ph type="title"/>
          </p:nvPr>
        </p:nvSpPr>
        <p:spPr>
          <a:xfrm>
            <a:off x="74295" y="15322"/>
            <a:ext cx="11735264" cy="502883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The Problems of SSD Telemetry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86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 Samsung Dreams of Telemetry World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53" name="제목 1"/>
          <p:cNvSpPr>
            <a:spLocks noGrp="1"/>
          </p:cNvSpPr>
          <p:nvPr>
            <p:ph type="title"/>
          </p:nvPr>
        </p:nvSpPr>
        <p:spPr>
          <a:xfrm>
            <a:off x="74295" y="15322"/>
            <a:ext cx="11735264" cy="502883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Future of SSD Telemetry</a:t>
            </a:r>
            <a:endParaRPr lang="ko-KR" altLang="en-US" sz="2800" dirty="0"/>
          </a:p>
        </p:txBody>
      </p:sp>
      <p:grpSp>
        <p:nvGrpSpPr>
          <p:cNvPr id="4" name="그룹 3"/>
          <p:cNvGrpSpPr/>
          <p:nvPr/>
        </p:nvGrpSpPr>
        <p:grpSpPr>
          <a:xfrm>
            <a:off x="3607832" y="2558235"/>
            <a:ext cx="4556921" cy="2575623"/>
            <a:chOff x="928662" y="1675522"/>
            <a:chExt cx="6850085" cy="3506956"/>
          </a:xfrm>
        </p:grpSpPr>
        <p:sp>
          <p:nvSpPr>
            <p:cNvPr id="5" name="Freeform 250"/>
            <p:cNvSpPr>
              <a:spLocks/>
            </p:cNvSpPr>
            <p:nvPr/>
          </p:nvSpPr>
          <p:spPr bwMode="auto">
            <a:xfrm>
              <a:off x="6769598" y="3565841"/>
              <a:ext cx="26956" cy="7956"/>
            </a:xfrm>
            <a:custGeom>
              <a:avLst/>
              <a:gdLst>
                <a:gd name="T0" fmla="*/ 0 w 54"/>
                <a:gd name="T1" fmla="*/ 0 h 19"/>
                <a:gd name="T2" fmla="*/ 0 w 54"/>
                <a:gd name="T3" fmla="*/ 0 h 19"/>
                <a:gd name="T4" fmla="*/ 1 w 54"/>
                <a:gd name="T5" fmla="*/ 0 h 19"/>
                <a:gd name="T6" fmla="*/ 0 w 54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9"/>
                <a:gd name="T14" fmla="*/ 54 w 54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9">
                  <a:moveTo>
                    <a:pt x="0" y="0"/>
                  </a:moveTo>
                  <a:lnTo>
                    <a:pt x="3" y="19"/>
                  </a:lnTo>
                  <a:lnTo>
                    <a:pt x="5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" name="Freeform 251"/>
            <p:cNvSpPr>
              <a:spLocks/>
            </p:cNvSpPr>
            <p:nvPr/>
          </p:nvSpPr>
          <p:spPr bwMode="auto">
            <a:xfrm>
              <a:off x="6656721" y="4380524"/>
              <a:ext cx="360531" cy="709665"/>
            </a:xfrm>
            <a:custGeom>
              <a:avLst/>
              <a:gdLst>
                <a:gd name="T0" fmla="*/ 0 w 750"/>
                <a:gd name="T1" fmla="*/ 33 h 1564"/>
                <a:gd name="T2" fmla="*/ 0 w 750"/>
                <a:gd name="T3" fmla="*/ 34 h 1564"/>
                <a:gd name="T4" fmla="*/ 1 w 750"/>
                <a:gd name="T5" fmla="*/ 34 h 1564"/>
                <a:gd name="T6" fmla="*/ 1 w 750"/>
                <a:gd name="T7" fmla="*/ 36 h 1564"/>
                <a:gd name="T8" fmla="*/ 4 w 750"/>
                <a:gd name="T9" fmla="*/ 36 h 1564"/>
                <a:gd name="T10" fmla="*/ 3 w 750"/>
                <a:gd name="T11" fmla="*/ 35 h 1564"/>
                <a:gd name="T12" fmla="*/ 4 w 750"/>
                <a:gd name="T13" fmla="*/ 33 h 1564"/>
                <a:gd name="T14" fmla="*/ 5 w 750"/>
                <a:gd name="T15" fmla="*/ 33 h 1564"/>
                <a:gd name="T16" fmla="*/ 7 w 750"/>
                <a:gd name="T17" fmla="*/ 30 h 1564"/>
                <a:gd name="T18" fmla="*/ 5 w 750"/>
                <a:gd name="T19" fmla="*/ 28 h 1564"/>
                <a:gd name="T20" fmla="*/ 7 w 750"/>
                <a:gd name="T21" fmla="*/ 27 h 1564"/>
                <a:gd name="T22" fmla="*/ 7 w 750"/>
                <a:gd name="T23" fmla="*/ 25 h 1564"/>
                <a:gd name="T24" fmla="*/ 8 w 750"/>
                <a:gd name="T25" fmla="*/ 24 h 1564"/>
                <a:gd name="T26" fmla="*/ 7 w 750"/>
                <a:gd name="T27" fmla="*/ 24 h 1564"/>
                <a:gd name="T28" fmla="*/ 9 w 750"/>
                <a:gd name="T29" fmla="*/ 24 h 1564"/>
                <a:gd name="T30" fmla="*/ 9 w 750"/>
                <a:gd name="T31" fmla="*/ 23 h 1564"/>
                <a:gd name="T32" fmla="*/ 8 w 750"/>
                <a:gd name="T33" fmla="*/ 24 h 1564"/>
                <a:gd name="T34" fmla="*/ 7 w 750"/>
                <a:gd name="T35" fmla="*/ 23 h 1564"/>
                <a:gd name="T36" fmla="*/ 7 w 750"/>
                <a:gd name="T37" fmla="*/ 22 h 1564"/>
                <a:gd name="T38" fmla="*/ 10 w 750"/>
                <a:gd name="T39" fmla="*/ 22 h 1564"/>
                <a:gd name="T40" fmla="*/ 10 w 750"/>
                <a:gd name="T41" fmla="*/ 19 h 1564"/>
                <a:gd name="T42" fmla="*/ 14 w 750"/>
                <a:gd name="T43" fmla="*/ 19 h 1564"/>
                <a:gd name="T44" fmla="*/ 15 w 750"/>
                <a:gd name="T45" fmla="*/ 17 h 1564"/>
                <a:gd name="T46" fmla="*/ 13 w 750"/>
                <a:gd name="T47" fmla="*/ 13 h 1564"/>
                <a:gd name="T48" fmla="*/ 14 w 750"/>
                <a:gd name="T49" fmla="*/ 9 h 1564"/>
                <a:gd name="T50" fmla="*/ 17 w 750"/>
                <a:gd name="T51" fmla="*/ 6 h 1564"/>
                <a:gd name="T52" fmla="*/ 17 w 750"/>
                <a:gd name="T53" fmla="*/ 4 h 1564"/>
                <a:gd name="T54" fmla="*/ 17 w 750"/>
                <a:gd name="T55" fmla="*/ 4 h 1564"/>
                <a:gd name="T56" fmla="*/ 16 w 750"/>
                <a:gd name="T57" fmla="*/ 6 h 1564"/>
                <a:gd name="T58" fmla="*/ 13 w 750"/>
                <a:gd name="T59" fmla="*/ 6 h 1564"/>
                <a:gd name="T60" fmla="*/ 14 w 750"/>
                <a:gd name="T61" fmla="*/ 4 h 1564"/>
                <a:gd name="T62" fmla="*/ 10 w 750"/>
                <a:gd name="T63" fmla="*/ 1 h 1564"/>
                <a:gd name="T64" fmla="*/ 8 w 750"/>
                <a:gd name="T65" fmla="*/ 0 h 1564"/>
                <a:gd name="T66" fmla="*/ 8 w 750"/>
                <a:gd name="T67" fmla="*/ 1 h 1564"/>
                <a:gd name="T68" fmla="*/ 7 w 750"/>
                <a:gd name="T69" fmla="*/ 0 h 1564"/>
                <a:gd name="T70" fmla="*/ 5 w 750"/>
                <a:gd name="T71" fmla="*/ 1 h 1564"/>
                <a:gd name="T72" fmla="*/ 5 w 750"/>
                <a:gd name="T73" fmla="*/ 3 h 1564"/>
                <a:gd name="T74" fmla="*/ 4 w 750"/>
                <a:gd name="T75" fmla="*/ 3 h 1564"/>
                <a:gd name="T76" fmla="*/ 4 w 750"/>
                <a:gd name="T77" fmla="*/ 5 h 1564"/>
                <a:gd name="T78" fmla="*/ 3 w 750"/>
                <a:gd name="T79" fmla="*/ 7 h 1564"/>
                <a:gd name="T80" fmla="*/ 3 w 750"/>
                <a:gd name="T81" fmla="*/ 11 h 1564"/>
                <a:gd name="T82" fmla="*/ 3 w 750"/>
                <a:gd name="T83" fmla="*/ 14 h 1564"/>
                <a:gd name="T84" fmla="*/ 2 w 750"/>
                <a:gd name="T85" fmla="*/ 17 h 1564"/>
                <a:gd name="T86" fmla="*/ 1 w 750"/>
                <a:gd name="T87" fmla="*/ 24 h 1564"/>
                <a:gd name="T88" fmla="*/ 2 w 750"/>
                <a:gd name="T89" fmla="*/ 26 h 1564"/>
                <a:gd name="T90" fmla="*/ 1 w 750"/>
                <a:gd name="T91" fmla="*/ 27 h 1564"/>
                <a:gd name="T92" fmla="*/ 1 w 750"/>
                <a:gd name="T93" fmla="*/ 29 h 1564"/>
                <a:gd name="T94" fmla="*/ 0 w 750"/>
                <a:gd name="T95" fmla="*/ 33 h 15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0"/>
                <a:gd name="T145" fmla="*/ 0 h 1564"/>
                <a:gd name="T146" fmla="*/ 750 w 750"/>
                <a:gd name="T147" fmla="*/ 1564 h 15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0" h="1564">
                  <a:moveTo>
                    <a:pt x="0" y="1446"/>
                  </a:moveTo>
                  <a:lnTo>
                    <a:pt x="7" y="1480"/>
                  </a:lnTo>
                  <a:lnTo>
                    <a:pt x="38" y="1467"/>
                  </a:lnTo>
                  <a:lnTo>
                    <a:pt x="52" y="1546"/>
                  </a:lnTo>
                  <a:lnTo>
                    <a:pt x="188" y="1564"/>
                  </a:lnTo>
                  <a:lnTo>
                    <a:pt x="152" y="1523"/>
                  </a:lnTo>
                  <a:lnTo>
                    <a:pt x="181" y="1418"/>
                  </a:lnTo>
                  <a:lnTo>
                    <a:pt x="206" y="1438"/>
                  </a:lnTo>
                  <a:lnTo>
                    <a:pt x="290" y="1288"/>
                  </a:lnTo>
                  <a:lnTo>
                    <a:pt x="226" y="1205"/>
                  </a:lnTo>
                  <a:lnTo>
                    <a:pt x="299" y="1154"/>
                  </a:lnTo>
                  <a:lnTo>
                    <a:pt x="311" y="1077"/>
                  </a:lnTo>
                  <a:lnTo>
                    <a:pt x="345" y="1044"/>
                  </a:lnTo>
                  <a:lnTo>
                    <a:pt x="317" y="1030"/>
                  </a:lnTo>
                  <a:lnTo>
                    <a:pt x="374" y="1030"/>
                  </a:lnTo>
                  <a:lnTo>
                    <a:pt x="368" y="992"/>
                  </a:lnTo>
                  <a:lnTo>
                    <a:pt x="341" y="1019"/>
                  </a:lnTo>
                  <a:lnTo>
                    <a:pt x="317" y="990"/>
                  </a:lnTo>
                  <a:lnTo>
                    <a:pt x="313" y="932"/>
                  </a:lnTo>
                  <a:lnTo>
                    <a:pt x="415" y="939"/>
                  </a:lnTo>
                  <a:lnTo>
                    <a:pt x="425" y="824"/>
                  </a:lnTo>
                  <a:lnTo>
                    <a:pt x="587" y="806"/>
                  </a:lnTo>
                  <a:lnTo>
                    <a:pt x="634" y="725"/>
                  </a:lnTo>
                  <a:lnTo>
                    <a:pt x="570" y="582"/>
                  </a:lnTo>
                  <a:lnTo>
                    <a:pt x="601" y="398"/>
                  </a:lnTo>
                  <a:lnTo>
                    <a:pt x="750" y="249"/>
                  </a:lnTo>
                  <a:lnTo>
                    <a:pt x="744" y="181"/>
                  </a:lnTo>
                  <a:lnTo>
                    <a:pt x="718" y="179"/>
                  </a:lnTo>
                  <a:lnTo>
                    <a:pt x="676" y="261"/>
                  </a:lnTo>
                  <a:lnTo>
                    <a:pt x="572" y="255"/>
                  </a:lnTo>
                  <a:lnTo>
                    <a:pt x="593" y="165"/>
                  </a:lnTo>
                  <a:lnTo>
                    <a:pt x="413" y="25"/>
                  </a:lnTo>
                  <a:lnTo>
                    <a:pt x="350" y="14"/>
                  </a:lnTo>
                  <a:lnTo>
                    <a:pt x="344" y="42"/>
                  </a:lnTo>
                  <a:lnTo>
                    <a:pt x="276" y="0"/>
                  </a:lnTo>
                  <a:lnTo>
                    <a:pt x="234" y="52"/>
                  </a:lnTo>
                  <a:lnTo>
                    <a:pt x="229" y="107"/>
                  </a:lnTo>
                  <a:lnTo>
                    <a:pt x="187" y="130"/>
                  </a:lnTo>
                  <a:lnTo>
                    <a:pt x="188" y="238"/>
                  </a:lnTo>
                  <a:lnTo>
                    <a:pt x="143" y="299"/>
                  </a:lnTo>
                  <a:lnTo>
                    <a:pt x="109" y="451"/>
                  </a:lnTo>
                  <a:lnTo>
                    <a:pt x="135" y="594"/>
                  </a:lnTo>
                  <a:lnTo>
                    <a:pt x="85" y="716"/>
                  </a:lnTo>
                  <a:lnTo>
                    <a:pt x="52" y="1021"/>
                  </a:lnTo>
                  <a:lnTo>
                    <a:pt x="79" y="1132"/>
                  </a:lnTo>
                  <a:lnTo>
                    <a:pt x="54" y="1142"/>
                  </a:lnTo>
                  <a:lnTo>
                    <a:pt x="65" y="1241"/>
                  </a:lnTo>
                  <a:lnTo>
                    <a:pt x="0" y="14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Freeform 252"/>
            <p:cNvSpPr>
              <a:spLocks/>
            </p:cNvSpPr>
            <p:nvPr/>
          </p:nvSpPr>
          <p:spPr bwMode="auto">
            <a:xfrm>
              <a:off x="6744327" y="5101328"/>
              <a:ext cx="62335" cy="58874"/>
            </a:xfrm>
            <a:custGeom>
              <a:avLst/>
              <a:gdLst>
                <a:gd name="T0" fmla="*/ 0 w 132"/>
                <a:gd name="T1" fmla="*/ 0 h 134"/>
                <a:gd name="T2" fmla="*/ 0 w 132"/>
                <a:gd name="T3" fmla="*/ 3 h 134"/>
                <a:gd name="T4" fmla="*/ 3 w 132"/>
                <a:gd name="T5" fmla="*/ 2 h 134"/>
                <a:gd name="T6" fmla="*/ 1 w 132"/>
                <a:gd name="T7" fmla="*/ 1 h 134"/>
                <a:gd name="T8" fmla="*/ 0 w 13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34"/>
                <a:gd name="T17" fmla="*/ 132 w 13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34">
                  <a:moveTo>
                    <a:pt x="0" y="0"/>
                  </a:moveTo>
                  <a:lnTo>
                    <a:pt x="2" y="134"/>
                  </a:lnTo>
                  <a:lnTo>
                    <a:pt x="132" y="119"/>
                  </a:lnTo>
                  <a:lnTo>
                    <a:pt x="29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Freeform 253"/>
            <p:cNvSpPr>
              <a:spLocks/>
            </p:cNvSpPr>
            <p:nvPr/>
          </p:nvSpPr>
          <p:spPr bwMode="auto">
            <a:xfrm>
              <a:off x="6725795" y="4130709"/>
              <a:ext cx="217329" cy="273683"/>
            </a:xfrm>
            <a:custGeom>
              <a:avLst/>
              <a:gdLst>
                <a:gd name="T0" fmla="*/ 0 w 454"/>
                <a:gd name="T1" fmla="*/ 1 h 601"/>
                <a:gd name="T2" fmla="*/ 1 w 454"/>
                <a:gd name="T3" fmla="*/ 3 h 601"/>
                <a:gd name="T4" fmla="*/ 0 w 454"/>
                <a:gd name="T5" fmla="*/ 6 h 601"/>
                <a:gd name="T6" fmla="*/ 1 w 454"/>
                <a:gd name="T7" fmla="*/ 7 h 601"/>
                <a:gd name="T8" fmla="*/ 1 w 454"/>
                <a:gd name="T9" fmla="*/ 7 h 601"/>
                <a:gd name="T10" fmla="*/ 0 w 454"/>
                <a:gd name="T11" fmla="*/ 8 h 601"/>
                <a:gd name="T12" fmla="*/ 1 w 454"/>
                <a:gd name="T13" fmla="*/ 10 h 601"/>
                <a:gd name="T14" fmla="*/ 1 w 454"/>
                <a:gd name="T15" fmla="*/ 14 h 601"/>
                <a:gd name="T16" fmla="*/ 2 w 454"/>
                <a:gd name="T17" fmla="*/ 14 h 601"/>
                <a:gd name="T18" fmla="*/ 3 w 454"/>
                <a:gd name="T19" fmla="*/ 13 h 601"/>
                <a:gd name="T20" fmla="*/ 5 w 454"/>
                <a:gd name="T21" fmla="*/ 14 h 601"/>
                <a:gd name="T22" fmla="*/ 5 w 454"/>
                <a:gd name="T23" fmla="*/ 13 h 601"/>
                <a:gd name="T24" fmla="*/ 6 w 454"/>
                <a:gd name="T25" fmla="*/ 13 h 601"/>
                <a:gd name="T26" fmla="*/ 7 w 454"/>
                <a:gd name="T27" fmla="*/ 11 h 601"/>
                <a:gd name="T28" fmla="*/ 9 w 454"/>
                <a:gd name="T29" fmla="*/ 10 h 601"/>
                <a:gd name="T30" fmla="*/ 10 w 454"/>
                <a:gd name="T31" fmla="*/ 11 h 601"/>
                <a:gd name="T32" fmla="*/ 11 w 454"/>
                <a:gd name="T33" fmla="*/ 9 h 601"/>
                <a:gd name="T34" fmla="*/ 10 w 454"/>
                <a:gd name="T35" fmla="*/ 7 h 601"/>
                <a:gd name="T36" fmla="*/ 9 w 454"/>
                <a:gd name="T37" fmla="*/ 7 h 601"/>
                <a:gd name="T38" fmla="*/ 8 w 454"/>
                <a:gd name="T39" fmla="*/ 4 h 601"/>
                <a:gd name="T40" fmla="*/ 4 w 454"/>
                <a:gd name="T41" fmla="*/ 2 h 601"/>
                <a:gd name="T42" fmla="*/ 4 w 454"/>
                <a:gd name="T43" fmla="*/ 0 h 601"/>
                <a:gd name="T44" fmla="*/ 1 w 454"/>
                <a:gd name="T45" fmla="*/ 1 h 601"/>
                <a:gd name="T46" fmla="*/ 0 w 454"/>
                <a:gd name="T47" fmla="*/ 1 h 6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4"/>
                <a:gd name="T73" fmla="*/ 0 h 601"/>
                <a:gd name="T74" fmla="*/ 454 w 454"/>
                <a:gd name="T75" fmla="*/ 601 h 6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4" h="601">
                  <a:moveTo>
                    <a:pt x="0" y="61"/>
                  </a:moveTo>
                  <a:lnTo>
                    <a:pt x="32" y="123"/>
                  </a:lnTo>
                  <a:lnTo>
                    <a:pt x="11" y="262"/>
                  </a:lnTo>
                  <a:lnTo>
                    <a:pt x="32" y="277"/>
                  </a:lnTo>
                  <a:lnTo>
                    <a:pt x="24" y="295"/>
                  </a:lnTo>
                  <a:lnTo>
                    <a:pt x="2" y="352"/>
                  </a:lnTo>
                  <a:lnTo>
                    <a:pt x="42" y="433"/>
                  </a:lnTo>
                  <a:lnTo>
                    <a:pt x="65" y="598"/>
                  </a:lnTo>
                  <a:lnTo>
                    <a:pt x="93" y="601"/>
                  </a:lnTo>
                  <a:lnTo>
                    <a:pt x="135" y="549"/>
                  </a:lnTo>
                  <a:lnTo>
                    <a:pt x="203" y="591"/>
                  </a:lnTo>
                  <a:lnTo>
                    <a:pt x="209" y="563"/>
                  </a:lnTo>
                  <a:lnTo>
                    <a:pt x="272" y="574"/>
                  </a:lnTo>
                  <a:lnTo>
                    <a:pt x="293" y="456"/>
                  </a:lnTo>
                  <a:lnTo>
                    <a:pt x="406" y="433"/>
                  </a:lnTo>
                  <a:lnTo>
                    <a:pt x="441" y="472"/>
                  </a:lnTo>
                  <a:lnTo>
                    <a:pt x="454" y="381"/>
                  </a:lnTo>
                  <a:lnTo>
                    <a:pt x="431" y="302"/>
                  </a:lnTo>
                  <a:lnTo>
                    <a:pt x="366" y="298"/>
                  </a:lnTo>
                  <a:lnTo>
                    <a:pt x="342" y="180"/>
                  </a:lnTo>
                  <a:lnTo>
                    <a:pt x="170" y="100"/>
                  </a:lnTo>
                  <a:lnTo>
                    <a:pt x="159" y="0"/>
                  </a:lnTo>
                  <a:lnTo>
                    <a:pt x="46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" name="Freeform 254"/>
            <p:cNvSpPr>
              <a:spLocks/>
            </p:cNvSpPr>
            <p:nvPr/>
          </p:nvSpPr>
          <p:spPr bwMode="auto">
            <a:xfrm>
              <a:off x="6648298" y="3836342"/>
              <a:ext cx="714323" cy="801954"/>
            </a:xfrm>
            <a:custGeom>
              <a:avLst/>
              <a:gdLst>
                <a:gd name="T0" fmla="*/ 1 w 1487"/>
                <a:gd name="T1" fmla="*/ 15 h 1768"/>
                <a:gd name="T2" fmla="*/ 3 w 1487"/>
                <a:gd name="T3" fmla="*/ 15 h 1768"/>
                <a:gd name="T4" fmla="*/ 4 w 1487"/>
                <a:gd name="T5" fmla="*/ 17 h 1768"/>
                <a:gd name="T6" fmla="*/ 7 w 1487"/>
                <a:gd name="T7" fmla="*/ 15 h 1768"/>
                <a:gd name="T8" fmla="*/ 11 w 1487"/>
                <a:gd name="T9" fmla="*/ 19 h 1768"/>
                <a:gd name="T10" fmla="*/ 14 w 1487"/>
                <a:gd name="T11" fmla="*/ 22 h 1768"/>
                <a:gd name="T12" fmla="*/ 14 w 1487"/>
                <a:gd name="T13" fmla="*/ 26 h 1768"/>
                <a:gd name="T14" fmla="*/ 16 w 1487"/>
                <a:gd name="T15" fmla="*/ 29 h 1768"/>
                <a:gd name="T16" fmla="*/ 17 w 1487"/>
                <a:gd name="T17" fmla="*/ 30 h 1768"/>
                <a:gd name="T18" fmla="*/ 18 w 1487"/>
                <a:gd name="T19" fmla="*/ 32 h 1768"/>
                <a:gd name="T20" fmla="*/ 14 w 1487"/>
                <a:gd name="T21" fmla="*/ 37 h 1768"/>
                <a:gd name="T22" fmla="*/ 18 w 1487"/>
                <a:gd name="T23" fmla="*/ 39 h 1768"/>
                <a:gd name="T24" fmla="*/ 18 w 1487"/>
                <a:gd name="T25" fmla="*/ 41 h 1768"/>
                <a:gd name="T26" fmla="*/ 23 w 1487"/>
                <a:gd name="T27" fmla="*/ 32 h 1768"/>
                <a:gd name="T28" fmla="*/ 28 w 1487"/>
                <a:gd name="T29" fmla="*/ 29 h 1768"/>
                <a:gd name="T30" fmla="*/ 31 w 1487"/>
                <a:gd name="T31" fmla="*/ 23 h 1768"/>
                <a:gd name="T32" fmla="*/ 34 w 1487"/>
                <a:gd name="T33" fmla="*/ 15 h 1768"/>
                <a:gd name="T34" fmla="*/ 34 w 1487"/>
                <a:gd name="T35" fmla="*/ 11 h 1768"/>
                <a:gd name="T36" fmla="*/ 30 w 1487"/>
                <a:gd name="T37" fmla="*/ 8 h 1768"/>
                <a:gd name="T38" fmla="*/ 26 w 1487"/>
                <a:gd name="T39" fmla="*/ 7 h 1768"/>
                <a:gd name="T40" fmla="*/ 23 w 1487"/>
                <a:gd name="T41" fmla="*/ 6 h 1768"/>
                <a:gd name="T42" fmla="*/ 22 w 1487"/>
                <a:gd name="T43" fmla="*/ 7 h 1768"/>
                <a:gd name="T44" fmla="*/ 21 w 1487"/>
                <a:gd name="T45" fmla="*/ 7 h 1768"/>
                <a:gd name="T46" fmla="*/ 21 w 1487"/>
                <a:gd name="T47" fmla="*/ 4 h 1768"/>
                <a:gd name="T48" fmla="*/ 19 w 1487"/>
                <a:gd name="T49" fmla="*/ 3 h 1768"/>
                <a:gd name="T50" fmla="*/ 15 w 1487"/>
                <a:gd name="T51" fmla="*/ 3 h 1768"/>
                <a:gd name="T52" fmla="*/ 12 w 1487"/>
                <a:gd name="T53" fmla="*/ 3 h 1768"/>
                <a:gd name="T54" fmla="*/ 12 w 1487"/>
                <a:gd name="T55" fmla="*/ 0 h 1768"/>
                <a:gd name="T56" fmla="*/ 8 w 1487"/>
                <a:gd name="T57" fmla="*/ 1 h 1768"/>
                <a:gd name="T58" fmla="*/ 9 w 1487"/>
                <a:gd name="T59" fmla="*/ 3 h 1768"/>
                <a:gd name="T60" fmla="*/ 6 w 1487"/>
                <a:gd name="T61" fmla="*/ 4 h 1768"/>
                <a:gd name="T62" fmla="*/ 4 w 1487"/>
                <a:gd name="T63" fmla="*/ 4 h 1768"/>
                <a:gd name="T64" fmla="*/ 3 w 1487"/>
                <a:gd name="T65" fmla="*/ 5 h 1768"/>
                <a:gd name="T66" fmla="*/ 3 w 1487"/>
                <a:gd name="T67" fmla="*/ 9 h 1768"/>
                <a:gd name="T68" fmla="*/ 0 w 1487"/>
                <a:gd name="T69" fmla="*/ 13 h 17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7"/>
                <a:gd name="T106" fmla="*/ 0 h 1768"/>
                <a:gd name="T107" fmla="*/ 1487 w 1487"/>
                <a:gd name="T108" fmla="*/ 1768 h 17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7" h="1768">
                  <a:moveTo>
                    <a:pt x="0" y="559"/>
                  </a:moveTo>
                  <a:lnTo>
                    <a:pt x="31" y="642"/>
                  </a:lnTo>
                  <a:lnTo>
                    <a:pt x="82" y="670"/>
                  </a:lnTo>
                  <a:lnTo>
                    <a:pt x="125" y="637"/>
                  </a:lnTo>
                  <a:lnTo>
                    <a:pt x="125" y="712"/>
                  </a:lnTo>
                  <a:lnTo>
                    <a:pt x="157" y="712"/>
                  </a:lnTo>
                  <a:lnTo>
                    <a:pt x="203" y="716"/>
                  </a:lnTo>
                  <a:lnTo>
                    <a:pt x="316" y="651"/>
                  </a:lnTo>
                  <a:lnTo>
                    <a:pt x="327" y="751"/>
                  </a:lnTo>
                  <a:lnTo>
                    <a:pt x="499" y="831"/>
                  </a:lnTo>
                  <a:lnTo>
                    <a:pt x="523" y="949"/>
                  </a:lnTo>
                  <a:lnTo>
                    <a:pt x="588" y="953"/>
                  </a:lnTo>
                  <a:lnTo>
                    <a:pt x="611" y="1032"/>
                  </a:lnTo>
                  <a:lnTo>
                    <a:pt x="598" y="1123"/>
                  </a:lnTo>
                  <a:lnTo>
                    <a:pt x="606" y="1214"/>
                  </a:lnTo>
                  <a:lnTo>
                    <a:pt x="689" y="1227"/>
                  </a:lnTo>
                  <a:lnTo>
                    <a:pt x="699" y="1289"/>
                  </a:lnTo>
                  <a:lnTo>
                    <a:pt x="740" y="1302"/>
                  </a:lnTo>
                  <a:lnTo>
                    <a:pt x="734" y="1379"/>
                  </a:lnTo>
                  <a:lnTo>
                    <a:pt x="760" y="1381"/>
                  </a:lnTo>
                  <a:lnTo>
                    <a:pt x="766" y="1449"/>
                  </a:lnTo>
                  <a:lnTo>
                    <a:pt x="617" y="1598"/>
                  </a:lnTo>
                  <a:lnTo>
                    <a:pt x="648" y="1590"/>
                  </a:lnTo>
                  <a:lnTo>
                    <a:pt x="760" y="1684"/>
                  </a:lnTo>
                  <a:lnTo>
                    <a:pt x="785" y="1721"/>
                  </a:lnTo>
                  <a:lnTo>
                    <a:pt x="775" y="1768"/>
                  </a:lnTo>
                  <a:lnTo>
                    <a:pt x="959" y="1503"/>
                  </a:lnTo>
                  <a:lnTo>
                    <a:pt x="969" y="1372"/>
                  </a:lnTo>
                  <a:lnTo>
                    <a:pt x="1112" y="1252"/>
                  </a:lnTo>
                  <a:lnTo>
                    <a:pt x="1205" y="1252"/>
                  </a:lnTo>
                  <a:lnTo>
                    <a:pt x="1245" y="1210"/>
                  </a:lnTo>
                  <a:lnTo>
                    <a:pt x="1320" y="1009"/>
                  </a:lnTo>
                  <a:lnTo>
                    <a:pt x="1330" y="811"/>
                  </a:lnTo>
                  <a:lnTo>
                    <a:pt x="1473" y="623"/>
                  </a:lnTo>
                  <a:lnTo>
                    <a:pt x="1487" y="541"/>
                  </a:lnTo>
                  <a:lnTo>
                    <a:pt x="1465" y="459"/>
                  </a:lnTo>
                  <a:lnTo>
                    <a:pt x="1406" y="449"/>
                  </a:lnTo>
                  <a:lnTo>
                    <a:pt x="1309" y="363"/>
                  </a:lnTo>
                  <a:lnTo>
                    <a:pt x="1120" y="347"/>
                  </a:lnTo>
                  <a:lnTo>
                    <a:pt x="1105" y="295"/>
                  </a:lnTo>
                  <a:lnTo>
                    <a:pt x="1019" y="256"/>
                  </a:lnTo>
                  <a:lnTo>
                    <a:pt x="983" y="257"/>
                  </a:lnTo>
                  <a:lnTo>
                    <a:pt x="932" y="336"/>
                  </a:lnTo>
                  <a:lnTo>
                    <a:pt x="931" y="309"/>
                  </a:lnTo>
                  <a:lnTo>
                    <a:pt x="852" y="321"/>
                  </a:lnTo>
                  <a:lnTo>
                    <a:pt x="886" y="307"/>
                  </a:lnTo>
                  <a:lnTo>
                    <a:pt x="854" y="245"/>
                  </a:lnTo>
                  <a:lnTo>
                    <a:pt x="914" y="160"/>
                  </a:lnTo>
                  <a:lnTo>
                    <a:pt x="851" y="50"/>
                  </a:lnTo>
                  <a:lnTo>
                    <a:pt x="796" y="137"/>
                  </a:lnTo>
                  <a:lnTo>
                    <a:pt x="744" y="132"/>
                  </a:lnTo>
                  <a:lnTo>
                    <a:pt x="660" y="144"/>
                  </a:lnTo>
                  <a:lnTo>
                    <a:pt x="554" y="161"/>
                  </a:lnTo>
                  <a:lnTo>
                    <a:pt x="531" y="115"/>
                  </a:lnTo>
                  <a:lnTo>
                    <a:pt x="538" y="31"/>
                  </a:lnTo>
                  <a:lnTo>
                    <a:pt x="509" y="0"/>
                  </a:lnTo>
                  <a:lnTo>
                    <a:pt x="409" y="53"/>
                  </a:lnTo>
                  <a:lnTo>
                    <a:pt x="347" y="37"/>
                  </a:lnTo>
                  <a:lnTo>
                    <a:pt x="363" y="122"/>
                  </a:lnTo>
                  <a:lnTo>
                    <a:pt x="401" y="133"/>
                  </a:lnTo>
                  <a:lnTo>
                    <a:pt x="306" y="192"/>
                  </a:lnTo>
                  <a:lnTo>
                    <a:pt x="265" y="171"/>
                  </a:lnTo>
                  <a:lnTo>
                    <a:pt x="243" y="141"/>
                  </a:lnTo>
                  <a:lnTo>
                    <a:pt x="155" y="157"/>
                  </a:lnTo>
                  <a:lnTo>
                    <a:pt x="181" y="202"/>
                  </a:lnTo>
                  <a:lnTo>
                    <a:pt x="144" y="205"/>
                  </a:lnTo>
                  <a:lnTo>
                    <a:pt x="165" y="284"/>
                  </a:lnTo>
                  <a:lnTo>
                    <a:pt x="148" y="410"/>
                  </a:lnTo>
                  <a:lnTo>
                    <a:pt x="51" y="458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" name="Freeform 255"/>
            <p:cNvSpPr>
              <a:spLocks/>
            </p:cNvSpPr>
            <p:nvPr/>
          </p:nvSpPr>
          <p:spPr bwMode="auto">
            <a:xfrm>
              <a:off x="6368633" y="3565841"/>
              <a:ext cx="13478" cy="52509"/>
            </a:xfrm>
            <a:custGeom>
              <a:avLst/>
              <a:gdLst>
                <a:gd name="T0" fmla="*/ 0 w 31"/>
                <a:gd name="T1" fmla="*/ 1 h 115"/>
                <a:gd name="T2" fmla="*/ 0 w 31"/>
                <a:gd name="T3" fmla="*/ 3 h 115"/>
                <a:gd name="T4" fmla="*/ 1 w 31"/>
                <a:gd name="T5" fmla="*/ 0 h 115"/>
                <a:gd name="T6" fmla="*/ 0 w 31"/>
                <a:gd name="T7" fmla="*/ 1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15"/>
                <a:gd name="T14" fmla="*/ 31 w 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15">
                  <a:moveTo>
                    <a:pt x="0" y="25"/>
                  </a:moveTo>
                  <a:lnTo>
                    <a:pt x="11" y="115"/>
                  </a:lnTo>
                  <a:lnTo>
                    <a:pt x="3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" name="Freeform 256"/>
            <p:cNvSpPr>
              <a:spLocks/>
            </p:cNvSpPr>
            <p:nvPr/>
          </p:nvSpPr>
          <p:spPr bwMode="auto">
            <a:xfrm>
              <a:off x="5416765" y="2175152"/>
              <a:ext cx="1565108" cy="873557"/>
            </a:xfrm>
            <a:custGeom>
              <a:avLst/>
              <a:gdLst>
                <a:gd name="T0" fmla="*/ 6 w 3259"/>
                <a:gd name="T1" fmla="*/ 5 h 1930"/>
                <a:gd name="T2" fmla="*/ 9 w 3259"/>
                <a:gd name="T3" fmla="*/ 5 h 1930"/>
                <a:gd name="T4" fmla="*/ 13 w 3259"/>
                <a:gd name="T5" fmla="*/ 5 h 1930"/>
                <a:gd name="T6" fmla="*/ 21 w 3259"/>
                <a:gd name="T7" fmla="*/ 5 h 1930"/>
                <a:gd name="T8" fmla="*/ 23 w 3259"/>
                <a:gd name="T9" fmla="*/ 7 h 1930"/>
                <a:gd name="T10" fmla="*/ 30 w 3259"/>
                <a:gd name="T11" fmla="*/ 9 h 1930"/>
                <a:gd name="T12" fmla="*/ 29 w 3259"/>
                <a:gd name="T13" fmla="*/ 7 h 1930"/>
                <a:gd name="T14" fmla="*/ 34 w 3259"/>
                <a:gd name="T15" fmla="*/ 8 h 1930"/>
                <a:gd name="T16" fmla="*/ 39 w 3259"/>
                <a:gd name="T17" fmla="*/ 7 h 1930"/>
                <a:gd name="T18" fmla="*/ 39 w 3259"/>
                <a:gd name="T19" fmla="*/ 7 h 1930"/>
                <a:gd name="T20" fmla="*/ 40 w 3259"/>
                <a:gd name="T21" fmla="*/ 7 h 1930"/>
                <a:gd name="T22" fmla="*/ 42 w 3259"/>
                <a:gd name="T23" fmla="*/ 5 h 1930"/>
                <a:gd name="T24" fmla="*/ 40 w 3259"/>
                <a:gd name="T25" fmla="*/ 0 h 1930"/>
                <a:gd name="T26" fmla="*/ 43 w 3259"/>
                <a:gd name="T27" fmla="*/ 3 h 1930"/>
                <a:gd name="T28" fmla="*/ 44 w 3259"/>
                <a:gd name="T29" fmla="*/ 5 h 1930"/>
                <a:gd name="T30" fmla="*/ 47 w 3259"/>
                <a:gd name="T31" fmla="*/ 7 h 1930"/>
                <a:gd name="T32" fmla="*/ 49 w 3259"/>
                <a:gd name="T33" fmla="*/ 6 h 1930"/>
                <a:gd name="T34" fmla="*/ 53 w 3259"/>
                <a:gd name="T35" fmla="*/ 5 h 1930"/>
                <a:gd name="T36" fmla="*/ 53 w 3259"/>
                <a:gd name="T37" fmla="*/ 9 h 1930"/>
                <a:gd name="T38" fmla="*/ 48 w 3259"/>
                <a:gd name="T39" fmla="*/ 10 h 1930"/>
                <a:gd name="T40" fmla="*/ 46 w 3259"/>
                <a:gd name="T41" fmla="*/ 12 h 1930"/>
                <a:gd name="T42" fmla="*/ 44 w 3259"/>
                <a:gd name="T43" fmla="*/ 15 h 1930"/>
                <a:gd name="T44" fmla="*/ 43 w 3259"/>
                <a:gd name="T45" fmla="*/ 16 h 1930"/>
                <a:gd name="T46" fmla="*/ 41 w 3259"/>
                <a:gd name="T47" fmla="*/ 18 h 1930"/>
                <a:gd name="T48" fmla="*/ 43 w 3259"/>
                <a:gd name="T49" fmla="*/ 24 h 1930"/>
                <a:gd name="T50" fmla="*/ 49 w 3259"/>
                <a:gd name="T51" fmla="*/ 28 h 1930"/>
                <a:gd name="T52" fmla="*/ 52 w 3259"/>
                <a:gd name="T53" fmla="*/ 31 h 1930"/>
                <a:gd name="T54" fmla="*/ 54 w 3259"/>
                <a:gd name="T55" fmla="*/ 33 h 1930"/>
                <a:gd name="T56" fmla="*/ 57 w 3259"/>
                <a:gd name="T57" fmla="*/ 26 h 1930"/>
                <a:gd name="T58" fmla="*/ 56 w 3259"/>
                <a:gd name="T59" fmla="*/ 21 h 1930"/>
                <a:gd name="T60" fmla="*/ 56 w 3259"/>
                <a:gd name="T61" fmla="*/ 18 h 1930"/>
                <a:gd name="T62" fmla="*/ 59 w 3259"/>
                <a:gd name="T63" fmla="*/ 16 h 1930"/>
                <a:gd name="T64" fmla="*/ 63 w 3259"/>
                <a:gd name="T65" fmla="*/ 20 h 1930"/>
                <a:gd name="T66" fmla="*/ 62 w 3259"/>
                <a:gd name="T67" fmla="*/ 22 h 1930"/>
                <a:gd name="T68" fmla="*/ 65 w 3259"/>
                <a:gd name="T69" fmla="*/ 22 h 1930"/>
                <a:gd name="T70" fmla="*/ 67 w 3259"/>
                <a:gd name="T71" fmla="*/ 21 h 1930"/>
                <a:gd name="T72" fmla="*/ 68 w 3259"/>
                <a:gd name="T73" fmla="*/ 22 h 1930"/>
                <a:gd name="T74" fmla="*/ 69 w 3259"/>
                <a:gd name="T75" fmla="*/ 22 h 1930"/>
                <a:gd name="T76" fmla="*/ 70 w 3259"/>
                <a:gd name="T77" fmla="*/ 24 h 1930"/>
                <a:gd name="T78" fmla="*/ 70 w 3259"/>
                <a:gd name="T79" fmla="*/ 26 h 1930"/>
                <a:gd name="T80" fmla="*/ 74 w 3259"/>
                <a:gd name="T81" fmla="*/ 28 h 1930"/>
                <a:gd name="T82" fmla="*/ 74 w 3259"/>
                <a:gd name="T83" fmla="*/ 30 h 1930"/>
                <a:gd name="T84" fmla="*/ 76 w 3259"/>
                <a:gd name="T85" fmla="*/ 31 h 1930"/>
                <a:gd name="T86" fmla="*/ 62 w 3259"/>
                <a:gd name="T87" fmla="*/ 38 h 1930"/>
                <a:gd name="T88" fmla="*/ 66 w 3259"/>
                <a:gd name="T89" fmla="*/ 37 h 1930"/>
                <a:gd name="T90" fmla="*/ 70 w 3259"/>
                <a:gd name="T91" fmla="*/ 40 h 1930"/>
                <a:gd name="T92" fmla="*/ 71 w 3259"/>
                <a:gd name="T93" fmla="*/ 40 h 1930"/>
                <a:gd name="T94" fmla="*/ 69 w 3259"/>
                <a:gd name="T95" fmla="*/ 40 h 1930"/>
                <a:gd name="T96" fmla="*/ 65 w 3259"/>
                <a:gd name="T97" fmla="*/ 40 h 1930"/>
                <a:gd name="T98" fmla="*/ 58 w 3259"/>
                <a:gd name="T99" fmla="*/ 41 h 1930"/>
                <a:gd name="T100" fmla="*/ 55 w 3259"/>
                <a:gd name="T101" fmla="*/ 43 h 1930"/>
                <a:gd name="T102" fmla="*/ 52 w 3259"/>
                <a:gd name="T103" fmla="*/ 43 h 1930"/>
                <a:gd name="T104" fmla="*/ 54 w 3259"/>
                <a:gd name="T105" fmla="*/ 41 h 1930"/>
                <a:gd name="T106" fmla="*/ 50 w 3259"/>
                <a:gd name="T107" fmla="*/ 37 h 1930"/>
                <a:gd name="T108" fmla="*/ 48 w 3259"/>
                <a:gd name="T109" fmla="*/ 36 h 1930"/>
                <a:gd name="T110" fmla="*/ 41 w 3259"/>
                <a:gd name="T111" fmla="*/ 35 h 1930"/>
                <a:gd name="T112" fmla="*/ 15 w 3259"/>
                <a:gd name="T113" fmla="*/ 34 h 1930"/>
                <a:gd name="T114" fmla="*/ 11 w 3259"/>
                <a:gd name="T115" fmla="*/ 31 h 1930"/>
                <a:gd name="T116" fmla="*/ 10 w 3259"/>
                <a:gd name="T117" fmla="*/ 26 h 1930"/>
                <a:gd name="T118" fmla="*/ 3 w 3259"/>
                <a:gd name="T119" fmla="*/ 21 h 1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59"/>
                <a:gd name="T181" fmla="*/ 0 h 1930"/>
                <a:gd name="T182" fmla="*/ 3259 w 3259"/>
                <a:gd name="T183" fmla="*/ 1930 h 1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59" h="1930">
                  <a:moveTo>
                    <a:pt x="0" y="855"/>
                  </a:moveTo>
                  <a:lnTo>
                    <a:pt x="0" y="178"/>
                  </a:lnTo>
                  <a:lnTo>
                    <a:pt x="260" y="266"/>
                  </a:lnTo>
                  <a:lnTo>
                    <a:pt x="243" y="231"/>
                  </a:lnTo>
                  <a:lnTo>
                    <a:pt x="271" y="210"/>
                  </a:lnTo>
                  <a:lnTo>
                    <a:pt x="432" y="135"/>
                  </a:lnTo>
                  <a:lnTo>
                    <a:pt x="308" y="226"/>
                  </a:lnTo>
                  <a:lnTo>
                    <a:pt x="377" y="200"/>
                  </a:lnTo>
                  <a:lnTo>
                    <a:pt x="377" y="218"/>
                  </a:lnTo>
                  <a:lnTo>
                    <a:pt x="511" y="137"/>
                  </a:lnTo>
                  <a:lnTo>
                    <a:pt x="493" y="111"/>
                  </a:lnTo>
                  <a:lnTo>
                    <a:pt x="580" y="207"/>
                  </a:lnTo>
                  <a:lnTo>
                    <a:pt x="636" y="151"/>
                  </a:lnTo>
                  <a:lnTo>
                    <a:pt x="630" y="207"/>
                  </a:lnTo>
                  <a:lnTo>
                    <a:pt x="699" y="168"/>
                  </a:lnTo>
                  <a:lnTo>
                    <a:pt x="891" y="235"/>
                  </a:lnTo>
                  <a:lnTo>
                    <a:pt x="981" y="234"/>
                  </a:lnTo>
                  <a:lnTo>
                    <a:pt x="1029" y="275"/>
                  </a:lnTo>
                  <a:lnTo>
                    <a:pt x="972" y="310"/>
                  </a:lnTo>
                  <a:lnTo>
                    <a:pt x="1006" y="323"/>
                  </a:lnTo>
                  <a:lnTo>
                    <a:pt x="1181" y="306"/>
                  </a:lnTo>
                  <a:lnTo>
                    <a:pt x="1255" y="364"/>
                  </a:lnTo>
                  <a:lnTo>
                    <a:pt x="1268" y="402"/>
                  </a:lnTo>
                  <a:lnTo>
                    <a:pt x="1286" y="376"/>
                  </a:lnTo>
                  <a:lnTo>
                    <a:pt x="1255" y="323"/>
                  </a:lnTo>
                  <a:lnTo>
                    <a:pt x="1339" y="260"/>
                  </a:lnTo>
                  <a:lnTo>
                    <a:pt x="1256" y="300"/>
                  </a:lnTo>
                  <a:lnTo>
                    <a:pt x="1231" y="281"/>
                  </a:lnTo>
                  <a:lnTo>
                    <a:pt x="1330" y="234"/>
                  </a:lnTo>
                  <a:lnTo>
                    <a:pt x="1383" y="302"/>
                  </a:lnTo>
                  <a:lnTo>
                    <a:pt x="1441" y="300"/>
                  </a:lnTo>
                  <a:lnTo>
                    <a:pt x="1474" y="331"/>
                  </a:lnTo>
                  <a:lnTo>
                    <a:pt x="1628" y="323"/>
                  </a:lnTo>
                  <a:lnTo>
                    <a:pt x="1622" y="302"/>
                  </a:lnTo>
                  <a:lnTo>
                    <a:pt x="1668" y="342"/>
                  </a:lnTo>
                  <a:lnTo>
                    <a:pt x="1674" y="310"/>
                  </a:lnTo>
                  <a:lnTo>
                    <a:pt x="1639" y="321"/>
                  </a:lnTo>
                  <a:lnTo>
                    <a:pt x="1614" y="279"/>
                  </a:lnTo>
                  <a:lnTo>
                    <a:pt x="1672" y="275"/>
                  </a:lnTo>
                  <a:lnTo>
                    <a:pt x="1691" y="306"/>
                  </a:lnTo>
                  <a:lnTo>
                    <a:pt x="1714" y="296"/>
                  </a:lnTo>
                  <a:lnTo>
                    <a:pt x="1706" y="345"/>
                  </a:lnTo>
                  <a:lnTo>
                    <a:pt x="1746" y="369"/>
                  </a:lnTo>
                  <a:lnTo>
                    <a:pt x="1734" y="302"/>
                  </a:lnTo>
                  <a:lnTo>
                    <a:pt x="1810" y="262"/>
                  </a:lnTo>
                  <a:lnTo>
                    <a:pt x="1790" y="231"/>
                  </a:lnTo>
                  <a:lnTo>
                    <a:pt x="1768" y="253"/>
                  </a:lnTo>
                  <a:lnTo>
                    <a:pt x="1808" y="196"/>
                  </a:lnTo>
                  <a:lnTo>
                    <a:pt x="1696" y="154"/>
                  </a:lnTo>
                  <a:lnTo>
                    <a:pt x="1707" y="55"/>
                  </a:lnTo>
                  <a:lnTo>
                    <a:pt x="1734" y="57"/>
                  </a:lnTo>
                  <a:lnTo>
                    <a:pt x="1752" y="0"/>
                  </a:lnTo>
                  <a:lnTo>
                    <a:pt x="1832" y="55"/>
                  </a:lnTo>
                  <a:lnTo>
                    <a:pt x="1834" y="92"/>
                  </a:lnTo>
                  <a:lnTo>
                    <a:pt x="1891" y="143"/>
                  </a:lnTo>
                  <a:lnTo>
                    <a:pt x="1853" y="142"/>
                  </a:lnTo>
                  <a:lnTo>
                    <a:pt x="1869" y="160"/>
                  </a:lnTo>
                  <a:lnTo>
                    <a:pt x="1847" y="181"/>
                  </a:lnTo>
                  <a:lnTo>
                    <a:pt x="1913" y="196"/>
                  </a:lnTo>
                  <a:lnTo>
                    <a:pt x="1896" y="207"/>
                  </a:lnTo>
                  <a:lnTo>
                    <a:pt x="1935" y="291"/>
                  </a:lnTo>
                  <a:lnTo>
                    <a:pt x="1971" y="216"/>
                  </a:lnTo>
                  <a:lnTo>
                    <a:pt x="2017" y="243"/>
                  </a:lnTo>
                  <a:lnTo>
                    <a:pt x="2029" y="295"/>
                  </a:lnTo>
                  <a:lnTo>
                    <a:pt x="2007" y="310"/>
                  </a:lnTo>
                  <a:lnTo>
                    <a:pt x="2051" y="369"/>
                  </a:lnTo>
                  <a:lnTo>
                    <a:pt x="2077" y="356"/>
                  </a:lnTo>
                  <a:lnTo>
                    <a:pt x="2112" y="261"/>
                  </a:lnTo>
                  <a:lnTo>
                    <a:pt x="2152" y="252"/>
                  </a:lnTo>
                  <a:lnTo>
                    <a:pt x="2122" y="172"/>
                  </a:lnTo>
                  <a:lnTo>
                    <a:pt x="2229" y="180"/>
                  </a:lnTo>
                  <a:lnTo>
                    <a:pt x="2276" y="226"/>
                  </a:lnTo>
                  <a:lnTo>
                    <a:pt x="2258" y="249"/>
                  </a:lnTo>
                  <a:lnTo>
                    <a:pt x="2280" y="261"/>
                  </a:lnTo>
                  <a:lnTo>
                    <a:pt x="2230" y="276"/>
                  </a:lnTo>
                  <a:lnTo>
                    <a:pt x="2274" y="379"/>
                  </a:lnTo>
                  <a:lnTo>
                    <a:pt x="2203" y="431"/>
                  </a:lnTo>
                  <a:lnTo>
                    <a:pt x="2176" y="408"/>
                  </a:lnTo>
                  <a:lnTo>
                    <a:pt x="2186" y="444"/>
                  </a:lnTo>
                  <a:lnTo>
                    <a:pt x="2078" y="419"/>
                  </a:lnTo>
                  <a:lnTo>
                    <a:pt x="2101" y="453"/>
                  </a:lnTo>
                  <a:lnTo>
                    <a:pt x="2060" y="504"/>
                  </a:lnTo>
                  <a:lnTo>
                    <a:pt x="1945" y="464"/>
                  </a:lnTo>
                  <a:lnTo>
                    <a:pt x="1987" y="507"/>
                  </a:lnTo>
                  <a:lnTo>
                    <a:pt x="2067" y="515"/>
                  </a:lnTo>
                  <a:lnTo>
                    <a:pt x="2012" y="599"/>
                  </a:lnTo>
                  <a:lnTo>
                    <a:pt x="1953" y="595"/>
                  </a:lnTo>
                  <a:lnTo>
                    <a:pt x="1924" y="640"/>
                  </a:lnTo>
                  <a:lnTo>
                    <a:pt x="1818" y="603"/>
                  </a:lnTo>
                  <a:lnTo>
                    <a:pt x="1913" y="640"/>
                  </a:lnTo>
                  <a:lnTo>
                    <a:pt x="1928" y="675"/>
                  </a:lnTo>
                  <a:lnTo>
                    <a:pt x="1853" y="688"/>
                  </a:lnTo>
                  <a:lnTo>
                    <a:pt x="1869" y="698"/>
                  </a:lnTo>
                  <a:lnTo>
                    <a:pt x="1848" y="701"/>
                  </a:lnTo>
                  <a:lnTo>
                    <a:pt x="1848" y="736"/>
                  </a:lnTo>
                  <a:lnTo>
                    <a:pt x="1769" y="783"/>
                  </a:lnTo>
                  <a:lnTo>
                    <a:pt x="1757" y="937"/>
                  </a:lnTo>
                  <a:lnTo>
                    <a:pt x="1785" y="973"/>
                  </a:lnTo>
                  <a:lnTo>
                    <a:pt x="1826" y="952"/>
                  </a:lnTo>
                  <a:lnTo>
                    <a:pt x="1846" y="1070"/>
                  </a:lnTo>
                  <a:lnTo>
                    <a:pt x="1905" y="1047"/>
                  </a:lnTo>
                  <a:lnTo>
                    <a:pt x="1978" y="1079"/>
                  </a:lnTo>
                  <a:lnTo>
                    <a:pt x="2123" y="1166"/>
                  </a:lnTo>
                  <a:lnTo>
                    <a:pt x="2112" y="1200"/>
                  </a:lnTo>
                  <a:lnTo>
                    <a:pt x="2128" y="1175"/>
                  </a:lnTo>
                  <a:lnTo>
                    <a:pt x="2238" y="1184"/>
                  </a:lnTo>
                  <a:lnTo>
                    <a:pt x="2238" y="1311"/>
                  </a:lnTo>
                  <a:lnTo>
                    <a:pt x="2271" y="1355"/>
                  </a:lnTo>
                  <a:lnTo>
                    <a:pt x="2248" y="1365"/>
                  </a:lnTo>
                  <a:lnTo>
                    <a:pt x="2302" y="1388"/>
                  </a:lnTo>
                  <a:lnTo>
                    <a:pt x="2287" y="1428"/>
                  </a:lnTo>
                  <a:lnTo>
                    <a:pt x="2341" y="1426"/>
                  </a:lnTo>
                  <a:lnTo>
                    <a:pt x="2412" y="1358"/>
                  </a:lnTo>
                  <a:lnTo>
                    <a:pt x="2379" y="1342"/>
                  </a:lnTo>
                  <a:lnTo>
                    <a:pt x="2341" y="1219"/>
                  </a:lnTo>
                  <a:lnTo>
                    <a:pt x="2474" y="1112"/>
                  </a:lnTo>
                  <a:lnTo>
                    <a:pt x="2456" y="1112"/>
                  </a:lnTo>
                  <a:lnTo>
                    <a:pt x="2424" y="985"/>
                  </a:lnTo>
                  <a:lnTo>
                    <a:pt x="2375" y="952"/>
                  </a:lnTo>
                  <a:lnTo>
                    <a:pt x="2440" y="899"/>
                  </a:lnTo>
                  <a:lnTo>
                    <a:pt x="2418" y="871"/>
                  </a:lnTo>
                  <a:lnTo>
                    <a:pt x="2426" y="825"/>
                  </a:lnTo>
                  <a:lnTo>
                    <a:pt x="2401" y="818"/>
                  </a:lnTo>
                  <a:lnTo>
                    <a:pt x="2426" y="772"/>
                  </a:lnTo>
                  <a:lnTo>
                    <a:pt x="2397" y="741"/>
                  </a:lnTo>
                  <a:lnTo>
                    <a:pt x="2416" y="702"/>
                  </a:lnTo>
                  <a:lnTo>
                    <a:pt x="2516" y="729"/>
                  </a:lnTo>
                  <a:lnTo>
                    <a:pt x="2563" y="706"/>
                  </a:lnTo>
                  <a:lnTo>
                    <a:pt x="2652" y="772"/>
                  </a:lnTo>
                  <a:lnTo>
                    <a:pt x="2652" y="799"/>
                  </a:lnTo>
                  <a:lnTo>
                    <a:pt x="2726" y="803"/>
                  </a:lnTo>
                  <a:lnTo>
                    <a:pt x="2733" y="867"/>
                  </a:lnTo>
                  <a:lnTo>
                    <a:pt x="2666" y="870"/>
                  </a:lnTo>
                  <a:lnTo>
                    <a:pt x="2724" y="881"/>
                  </a:lnTo>
                  <a:lnTo>
                    <a:pt x="2743" y="918"/>
                  </a:lnTo>
                  <a:lnTo>
                    <a:pt x="2681" y="974"/>
                  </a:lnTo>
                  <a:lnTo>
                    <a:pt x="2770" y="947"/>
                  </a:lnTo>
                  <a:lnTo>
                    <a:pt x="2775" y="994"/>
                  </a:lnTo>
                  <a:lnTo>
                    <a:pt x="2736" y="1013"/>
                  </a:lnTo>
                  <a:lnTo>
                    <a:pt x="2792" y="964"/>
                  </a:lnTo>
                  <a:lnTo>
                    <a:pt x="2797" y="996"/>
                  </a:lnTo>
                  <a:lnTo>
                    <a:pt x="2849" y="950"/>
                  </a:lnTo>
                  <a:lnTo>
                    <a:pt x="2860" y="974"/>
                  </a:lnTo>
                  <a:lnTo>
                    <a:pt x="2894" y="906"/>
                  </a:lnTo>
                  <a:lnTo>
                    <a:pt x="2880" y="893"/>
                  </a:lnTo>
                  <a:lnTo>
                    <a:pt x="2922" y="855"/>
                  </a:lnTo>
                  <a:lnTo>
                    <a:pt x="2969" y="927"/>
                  </a:lnTo>
                  <a:lnTo>
                    <a:pt x="2928" y="943"/>
                  </a:lnTo>
                  <a:lnTo>
                    <a:pt x="2974" y="935"/>
                  </a:lnTo>
                  <a:lnTo>
                    <a:pt x="2989" y="963"/>
                  </a:lnTo>
                  <a:lnTo>
                    <a:pt x="2959" y="973"/>
                  </a:lnTo>
                  <a:lnTo>
                    <a:pt x="2997" y="978"/>
                  </a:lnTo>
                  <a:lnTo>
                    <a:pt x="2974" y="998"/>
                  </a:lnTo>
                  <a:lnTo>
                    <a:pt x="2998" y="994"/>
                  </a:lnTo>
                  <a:lnTo>
                    <a:pt x="3019" y="1024"/>
                  </a:lnTo>
                  <a:lnTo>
                    <a:pt x="3006" y="1040"/>
                  </a:lnTo>
                  <a:lnTo>
                    <a:pt x="3042" y="1066"/>
                  </a:lnTo>
                  <a:lnTo>
                    <a:pt x="2983" y="1092"/>
                  </a:lnTo>
                  <a:lnTo>
                    <a:pt x="3025" y="1092"/>
                  </a:lnTo>
                  <a:lnTo>
                    <a:pt x="3017" y="1116"/>
                  </a:lnTo>
                  <a:lnTo>
                    <a:pt x="3082" y="1140"/>
                  </a:lnTo>
                  <a:lnTo>
                    <a:pt x="3104" y="1198"/>
                  </a:lnTo>
                  <a:lnTo>
                    <a:pt x="3130" y="1177"/>
                  </a:lnTo>
                  <a:lnTo>
                    <a:pt x="3193" y="1216"/>
                  </a:lnTo>
                  <a:lnTo>
                    <a:pt x="3053" y="1267"/>
                  </a:lnTo>
                  <a:lnTo>
                    <a:pt x="3082" y="1296"/>
                  </a:lnTo>
                  <a:lnTo>
                    <a:pt x="3199" y="1238"/>
                  </a:lnTo>
                  <a:lnTo>
                    <a:pt x="3199" y="1286"/>
                  </a:lnTo>
                  <a:lnTo>
                    <a:pt x="3255" y="1278"/>
                  </a:lnTo>
                  <a:lnTo>
                    <a:pt x="3259" y="1301"/>
                  </a:lnTo>
                  <a:lnTo>
                    <a:pt x="3235" y="1301"/>
                  </a:lnTo>
                  <a:lnTo>
                    <a:pt x="3259" y="1361"/>
                  </a:lnTo>
                  <a:lnTo>
                    <a:pt x="3092" y="1473"/>
                  </a:lnTo>
                  <a:lnTo>
                    <a:pt x="2857" y="1473"/>
                  </a:lnTo>
                  <a:lnTo>
                    <a:pt x="2754" y="1551"/>
                  </a:lnTo>
                  <a:lnTo>
                    <a:pt x="2671" y="1665"/>
                  </a:lnTo>
                  <a:lnTo>
                    <a:pt x="2754" y="1577"/>
                  </a:lnTo>
                  <a:lnTo>
                    <a:pt x="2882" y="1528"/>
                  </a:lnTo>
                  <a:lnTo>
                    <a:pt x="2928" y="1566"/>
                  </a:lnTo>
                  <a:lnTo>
                    <a:pt x="2844" y="1599"/>
                  </a:lnTo>
                  <a:lnTo>
                    <a:pt x="2914" y="1614"/>
                  </a:lnTo>
                  <a:lnTo>
                    <a:pt x="2894" y="1649"/>
                  </a:lnTo>
                  <a:lnTo>
                    <a:pt x="2945" y="1714"/>
                  </a:lnTo>
                  <a:lnTo>
                    <a:pt x="3046" y="1737"/>
                  </a:lnTo>
                  <a:lnTo>
                    <a:pt x="3076" y="1656"/>
                  </a:lnTo>
                  <a:lnTo>
                    <a:pt x="3076" y="1707"/>
                  </a:lnTo>
                  <a:lnTo>
                    <a:pt x="3098" y="1700"/>
                  </a:lnTo>
                  <a:lnTo>
                    <a:pt x="3052" y="1750"/>
                  </a:lnTo>
                  <a:lnTo>
                    <a:pt x="2934" y="1785"/>
                  </a:lnTo>
                  <a:lnTo>
                    <a:pt x="2890" y="1848"/>
                  </a:lnTo>
                  <a:lnTo>
                    <a:pt x="2860" y="1794"/>
                  </a:lnTo>
                  <a:lnTo>
                    <a:pt x="2973" y="1746"/>
                  </a:lnTo>
                  <a:lnTo>
                    <a:pt x="2914" y="1749"/>
                  </a:lnTo>
                  <a:lnTo>
                    <a:pt x="2922" y="1714"/>
                  </a:lnTo>
                  <a:lnTo>
                    <a:pt x="2826" y="1753"/>
                  </a:lnTo>
                  <a:lnTo>
                    <a:pt x="2797" y="1729"/>
                  </a:lnTo>
                  <a:lnTo>
                    <a:pt x="2797" y="1656"/>
                  </a:lnTo>
                  <a:lnTo>
                    <a:pt x="2735" y="1634"/>
                  </a:lnTo>
                  <a:lnTo>
                    <a:pt x="2687" y="1750"/>
                  </a:lnTo>
                  <a:lnTo>
                    <a:pt x="2493" y="1794"/>
                  </a:lnTo>
                  <a:lnTo>
                    <a:pt x="2358" y="1838"/>
                  </a:lnTo>
                  <a:lnTo>
                    <a:pt x="2339" y="1860"/>
                  </a:lnTo>
                  <a:lnTo>
                    <a:pt x="2366" y="1865"/>
                  </a:lnTo>
                  <a:lnTo>
                    <a:pt x="2373" y="1883"/>
                  </a:lnTo>
                  <a:lnTo>
                    <a:pt x="2210" y="1930"/>
                  </a:lnTo>
                  <a:lnTo>
                    <a:pt x="2218" y="1907"/>
                  </a:lnTo>
                  <a:lnTo>
                    <a:pt x="2230" y="1892"/>
                  </a:lnTo>
                  <a:lnTo>
                    <a:pt x="2237" y="1871"/>
                  </a:lnTo>
                  <a:lnTo>
                    <a:pt x="2263" y="1853"/>
                  </a:lnTo>
                  <a:lnTo>
                    <a:pt x="2265" y="1750"/>
                  </a:lnTo>
                  <a:lnTo>
                    <a:pt x="2296" y="1785"/>
                  </a:lnTo>
                  <a:lnTo>
                    <a:pt x="2342" y="1772"/>
                  </a:lnTo>
                  <a:lnTo>
                    <a:pt x="2300" y="1714"/>
                  </a:lnTo>
                  <a:lnTo>
                    <a:pt x="2162" y="1684"/>
                  </a:lnTo>
                  <a:lnTo>
                    <a:pt x="2155" y="1684"/>
                  </a:lnTo>
                  <a:lnTo>
                    <a:pt x="2139" y="1602"/>
                  </a:lnTo>
                  <a:lnTo>
                    <a:pt x="2112" y="1607"/>
                  </a:lnTo>
                  <a:lnTo>
                    <a:pt x="2088" y="1560"/>
                  </a:lnTo>
                  <a:lnTo>
                    <a:pt x="2060" y="1557"/>
                  </a:lnTo>
                  <a:lnTo>
                    <a:pt x="2060" y="1584"/>
                  </a:lnTo>
                  <a:lnTo>
                    <a:pt x="2020" y="1545"/>
                  </a:lnTo>
                  <a:lnTo>
                    <a:pt x="1956" y="1602"/>
                  </a:lnTo>
                  <a:lnTo>
                    <a:pt x="1773" y="1560"/>
                  </a:lnTo>
                  <a:lnTo>
                    <a:pt x="1753" y="1520"/>
                  </a:lnTo>
                  <a:lnTo>
                    <a:pt x="1752" y="1546"/>
                  </a:lnTo>
                  <a:lnTo>
                    <a:pt x="698" y="1546"/>
                  </a:lnTo>
                  <a:lnTo>
                    <a:pt x="682" y="1501"/>
                  </a:lnTo>
                  <a:lnTo>
                    <a:pt x="626" y="1488"/>
                  </a:lnTo>
                  <a:lnTo>
                    <a:pt x="629" y="1459"/>
                  </a:lnTo>
                  <a:lnTo>
                    <a:pt x="511" y="1422"/>
                  </a:lnTo>
                  <a:lnTo>
                    <a:pt x="525" y="1400"/>
                  </a:lnTo>
                  <a:lnTo>
                    <a:pt x="496" y="1346"/>
                  </a:lnTo>
                  <a:lnTo>
                    <a:pt x="466" y="1342"/>
                  </a:lnTo>
                  <a:lnTo>
                    <a:pt x="403" y="1225"/>
                  </a:lnTo>
                  <a:lnTo>
                    <a:pt x="415" y="1189"/>
                  </a:lnTo>
                  <a:lnTo>
                    <a:pt x="418" y="1127"/>
                  </a:lnTo>
                  <a:lnTo>
                    <a:pt x="347" y="1092"/>
                  </a:lnTo>
                  <a:lnTo>
                    <a:pt x="210" y="887"/>
                  </a:lnTo>
                  <a:lnTo>
                    <a:pt x="135" y="945"/>
                  </a:lnTo>
                  <a:lnTo>
                    <a:pt x="112" y="917"/>
                  </a:lnTo>
                  <a:lnTo>
                    <a:pt x="107" y="912"/>
                  </a:lnTo>
                  <a:lnTo>
                    <a:pt x="72" y="855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" name="Freeform 257"/>
            <p:cNvSpPr>
              <a:spLocks/>
            </p:cNvSpPr>
            <p:nvPr/>
          </p:nvSpPr>
          <p:spPr bwMode="auto">
            <a:xfrm>
              <a:off x="5650941" y="2829126"/>
              <a:ext cx="90975" cy="57282"/>
            </a:xfrm>
            <a:custGeom>
              <a:avLst/>
              <a:gdLst>
                <a:gd name="T0" fmla="*/ 0 w 191"/>
                <a:gd name="T1" fmla="*/ 0 h 128"/>
                <a:gd name="T2" fmla="*/ 2 w 191"/>
                <a:gd name="T3" fmla="*/ 1 h 128"/>
                <a:gd name="T4" fmla="*/ 4 w 191"/>
                <a:gd name="T5" fmla="*/ 3 h 128"/>
                <a:gd name="T6" fmla="*/ 3 w 191"/>
                <a:gd name="T7" fmla="*/ 3 h 128"/>
                <a:gd name="T8" fmla="*/ 0 w 191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28"/>
                <a:gd name="T17" fmla="*/ 191 w 191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28">
                  <a:moveTo>
                    <a:pt x="0" y="0"/>
                  </a:moveTo>
                  <a:lnTo>
                    <a:pt x="103" y="27"/>
                  </a:lnTo>
                  <a:lnTo>
                    <a:pt x="191" y="128"/>
                  </a:lnTo>
                  <a:lnTo>
                    <a:pt x="14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Freeform 258"/>
            <p:cNvSpPr>
              <a:spLocks/>
            </p:cNvSpPr>
            <p:nvPr/>
          </p:nvSpPr>
          <p:spPr bwMode="auto">
            <a:xfrm>
              <a:off x="5693059" y="2073316"/>
              <a:ext cx="192058" cy="132068"/>
            </a:xfrm>
            <a:custGeom>
              <a:avLst/>
              <a:gdLst>
                <a:gd name="T0" fmla="*/ 0 w 399"/>
                <a:gd name="T1" fmla="*/ 5 h 289"/>
                <a:gd name="T2" fmla="*/ 0 w 399"/>
                <a:gd name="T3" fmla="*/ 4 h 289"/>
                <a:gd name="T4" fmla="*/ 2 w 399"/>
                <a:gd name="T5" fmla="*/ 1 h 289"/>
                <a:gd name="T6" fmla="*/ 1 w 399"/>
                <a:gd name="T7" fmla="*/ 0 h 289"/>
                <a:gd name="T8" fmla="*/ 4 w 399"/>
                <a:gd name="T9" fmla="*/ 0 h 289"/>
                <a:gd name="T10" fmla="*/ 6 w 399"/>
                <a:gd name="T11" fmla="*/ 1 h 289"/>
                <a:gd name="T12" fmla="*/ 7 w 399"/>
                <a:gd name="T13" fmla="*/ 1 h 289"/>
                <a:gd name="T14" fmla="*/ 9 w 399"/>
                <a:gd name="T15" fmla="*/ 2 h 289"/>
                <a:gd name="T16" fmla="*/ 5 w 399"/>
                <a:gd name="T17" fmla="*/ 5 h 289"/>
                <a:gd name="T18" fmla="*/ 5 w 399"/>
                <a:gd name="T19" fmla="*/ 6 h 289"/>
                <a:gd name="T20" fmla="*/ 3 w 399"/>
                <a:gd name="T21" fmla="*/ 7 h 289"/>
                <a:gd name="T22" fmla="*/ 2 w 399"/>
                <a:gd name="T23" fmla="*/ 6 h 289"/>
                <a:gd name="T24" fmla="*/ 0 w 399"/>
                <a:gd name="T25" fmla="*/ 5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9"/>
                <a:gd name="T40" fmla="*/ 0 h 289"/>
                <a:gd name="T41" fmla="*/ 399 w 399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9" h="289">
                  <a:moveTo>
                    <a:pt x="0" y="220"/>
                  </a:moveTo>
                  <a:lnTo>
                    <a:pt x="15" y="182"/>
                  </a:lnTo>
                  <a:lnTo>
                    <a:pt x="76" y="63"/>
                  </a:lnTo>
                  <a:lnTo>
                    <a:pt x="47" y="11"/>
                  </a:lnTo>
                  <a:lnTo>
                    <a:pt x="171" y="0"/>
                  </a:lnTo>
                  <a:lnTo>
                    <a:pt x="257" y="48"/>
                  </a:lnTo>
                  <a:lnTo>
                    <a:pt x="312" y="21"/>
                  </a:lnTo>
                  <a:lnTo>
                    <a:pt x="399" y="88"/>
                  </a:lnTo>
                  <a:lnTo>
                    <a:pt x="217" y="195"/>
                  </a:lnTo>
                  <a:lnTo>
                    <a:pt x="200" y="259"/>
                  </a:lnTo>
                  <a:lnTo>
                    <a:pt x="112" y="289"/>
                  </a:lnTo>
                  <a:lnTo>
                    <a:pt x="70" y="239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Freeform 259"/>
            <p:cNvSpPr>
              <a:spLocks/>
            </p:cNvSpPr>
            <p:nvPr/>
          </p:nvSpPr>
          <p:spPr bwMode="auto">
            <a:xfrm>
              <a:off x="5750340" y="1952387"/>
              <a:ext cx="133093" cy="73194"/>
            </a:xfrm>
            <a:custGeom>
              <a:avLst/>
              <a:gdLst>
                <a:gd name="T0" fmla="*/ 0 w 279"/>
                <a:gd name="T1" fmla="*/ 3 h 161"/>
                <a:gd name="T2" fmla="*/ 1 w 279"/>
                <a:gd name="T3" fmla="*/ 3 h 161"/>
                <a:gd name="T4" fmla="*/ 2 w 279"/>
                <a:gd name="T5" fmla="*/ 3 h 161"/>
                <a:gd name="T6" fmla="*/ 2 w 279"/>
                <a:gd name="T7" fmla="*/ 4 h 161"/>
                <a:gd name="T8" fmla="*/ 3 w 279"/>
                <a:gd name="T9" fmla="*/ 3 h 161"/>
                <a:gd name="T10" fmla="*/ 3 w 279"/>
                <a:gd name="T11" fmla="*/ 3 h 161"/>
                <a:gd name="T12" fmla="*/ 3 w 279"/>
                <a:gd name="T13" fmla="*/ 3 h 161"/>
                <a:gd name="T14" fmla="*/ 4 w 279"/>
                <a:gd name="T15" fmla="*/ 2 h 161"/>
                <a:gd name="T16" fmla="*/ 4 w 279"/>
                <a:gd name="T17" fmla="*/ 1 h 161"/>
                <a:gd name="T18" fmla="*/ 5 w 279"/>
                <a:gd name="T19" fmla="*/ 3 h 161"/>
                <a:gd name="T20" fmla="*/ 6 w 279"/>
                <a:gd name="T21" fmla="*/ 2 h 161"/>
                <a:gd name="T22" fmla="*/ 5 w 279"/>
                <a:gd name="T23" fmla="*/ 1 h 161"/>
                <a:gd name="T24" fmla="*/ 6 w 279"/>
                <a:gd name="T25" fmla="*/ 1 h 161"/>
                <a:gd name="T26" fmla="*/ 5 w 279"/>
                <a:gd name="T27" fmla="*/ 0 h 161"/>
                <a:gd name="T28" fmla="*/ 3 w 279"/>
                <a:gd name="T29" fmla="*/ 1 h 161"/>
                <a:gd name="T30" fmla="*/ 0 w 279"/>
                <a:gd name="T31" fmla="*/ 3 h 1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61"/>
                <a:gd name="T50" fmla="*/ 279 w 279"/>
                <a:gd name="T51" fmla="*/ 161 h 1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61">
                  <a:moveTo>
                    <a:pt x="0" y="125"/>
                  </a:moveTo>
                  <a:lnTo>
                    <a:pt x="62" y="148"/>
                  </a:lnTo>
                  <a:lnTo>
                    <a:pt x="78" y="122"/>
                  </a:lnTo>
                  <a:lnTo>
                    <a:pt x="93" y="161"/>
                  </a:lnTo>
                  <a:lnTo>
                    <a:pt x="122" y="146"/>
                  </a:lnTo>
                  <a:lnTo>
                    <a:pt x="116" y="108"/>
                  </a:lnTo>
                  <a:lnTo>
                    <a:pt x="147" y="130"/>
                  </a:lnTo>
                  <a:lnTo>
                    <a:pt x="164" y="72"/>
                  </a:lnTo>
                  <a:lnTo>
                    <a:pt x="189" y="67"/>
                  </a:lnTo>
                  <a:lnTo>
                    <a:pt x="198" y="121"/>
                  </a:lnTo>
                  <a:lnTo>
                    <a:pt x="258" y="80"/>
                  </a:lnTo>
                  <a:lnTo>
                    <a:pt x="241" y="33"/>
                  </a:lnTo>
                  <a:lnTo>
                    <a:pt x="279" y="23"/>
                  </a:lnTo>
                  <a:lnTo>
                    <a:pt x="240" y="0"/>
                  </a:lnTo>
                  <a:lnTo>
                    <a:pt x="136" y="23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Freeform 260"/>
            <p:cNvSpPr>
              <a:spLocks/>
            </p:cNvSpPr>
            <p:nvPr/>
          </p:nvSpPr>
          <p:spPr bwMode="auto">
            <a:xfrm>
              <a:off x="5821098" y="2121052"/>
              <a:ext cx="328521" cy="178212"/>
            </a:xfrm>
            <a:custGeom>
              <a:avLst/>
              <a:gdLst>
                <a:gd name="T0" fmla="*/ 0 w 688"/>
                <a:gd name="T1" fmla="*/ 3 h 394"/>
                <a:gd name="T2" fmla="*/ 1 w 688"/>
                <a:gd name="T3" fmla="*/ 2 h 394"/>
                <a:gd name="T4" fmla="*/ 0 w 688"/>
                <a:gd name="T5" fmla="*/ 2 h 394"/>
                <a:gd name="T6" fmla="*/ 2 w 688"/>
                <a:gd name="T7" fmla="*/ 1 h 394"/>
                <a:gd name="T8" fmla="*/ 4 w 688"/>
                <a:gd name="T9" fmla="*/ 0 h 394"/>
                <a:gd name="T10" fmla="*/ 4 w 688"/>
                <a:gd name="T11" fmla="*/ 1 h 394"/>
                <a:gd name="T12" fmla="*/ 4 w 688"/>
                <a:gd name="T13" fmla="*/ 1 h 394"/>
                <a:gd name="T14" fmla="*/ 5 w 688"/>
                <a:gd name="T15" fmla="*/ 1 h 394"/>
                <a:gd name="T16" fmla="*/ 7 w 688"/>
                <a:gd name="T17" fmla="*/ 1 h 394"/>
                <a:gd name="T18" fmla="*/ 6 w 688"/>
                <a:gd name="T19" fmla="*/ 2 h 394"/>
                <a:gd name="T20" fmla="*/ 8 w 688"/>
                <a:gd name="T21" fmla="*/ 2 h 394"/>
                <a:gd name="T22" fmla="*/ 7 w 688"/>
                <a:gd name="T23" fmla="*/ 1 h 394"/>
                <a:gd name="T24" fmla="*/ 8 w 688"/>
                <a:gd name="T25" fmla="*/ 1 h 394"/>
                <a:gd name="T26" fmla="*/ 9 w 688"/>
                <a:gd name="T27" fmla="*/ 3 h 394"/>
                <a:gd name="T28" fmla="*/ 10 w 688"/>
                <a:gd name="T29" fmla="*/ 3 h 394"/>
                <a:gd name="T30" fmla="*/ 9 w 688"/>
                <a:gd name="T31" fmla="*/ 0 h 394"/>
                <a:gd name="T32" fmla="*/ 10 w 688"/>
                <a:gd name="T33" fmla="*/ 0 h 394"/>
                <a:gd name="T34" fmla="*/ 12 w 688"/>
                <a:gd name="T35" fmla="*/ 1 h 394"/>
                <a:gd name="T36" fmla="*/ 12 w 688"/>
                <a:gd name="T37" fmla="*/ 4 h 394"/>
                <a:gd name="T38" fmla="*/ 16 w 688"/>
                <a:gd name="T39" fmla="*/ 6 h 394"/>
                <a:gd name="T40" fmla="*/ 16 w 688"/>
                <a:gd name="T41" fmla="*/ 7 h 394"/>
                <a:gd name="T42" fmla="*/ 15 w 688"/>
                <a:gd name="T43" fmla="*/ 7 h 394"/>
                <a:gd name="T44" fmla="*/ 14 w 688"/>
                <a:gd name="T45" fmla="*/ 7 h 394"/>
                <a:gd name="T46" fmla="*/ 15 w 688"/>
                <a:gd name="T47" fmla="*/ 8 h 394"/>
                <a:gd name="T48" fmla="*/ 14 w 688"/>
                <a:gd name="T49" fmla="*/ 9 h 394"/>
                <a:gd name="T50" fmla="*/ 12 w 688"/>
                <a:gd name="T51" fmla="*/ 8 h 394"/>
                <a:gd name="T52" fmla="*/ 11 w 688"/>
                <a:gd name="T53" fmla="*/ 7 h 394"/>
                <a:gd name="T54" fmla="*/ 8 w 688"/>
                <a:gd name="T55" fmla="*/ 9 h 394"/>
                <a:gd name="T56" fmla="*/ 5 w 688"/>
                <a:gd name="T57" fmla="*/ 9 h 394"/>
                <a:gd name="T58" fmla="*/ 4 w 688"/>
                <a:gd name="T59" fmla="*/ 8 h 394"/>
                <a:gd name="T60" fmla="*/ 3 w 688"/>
                <a:gd name="T61" fmla="*/ 8 h 394"/>
                <a:gd name="T62" fmla="*/ 1 w 688"/>
                <a:gd name="T63" fmla="*/ 6 h 394"/>
                <a:gd name="T64" fmla="*/ 6 w 688"/>
                <a:gd name="T65" fmla="*/ 6 h 394"/>
                <a:gd name="T66" fmla="*/ 1 w 688"/>
                <a:gd name="T67" fmla="*/ 5 h 394"/>
                <a:gd name="T68" fmla="*/ 1 w 688"/>
                <a:gd name="T69" fmla="*/ 5 h 394"/>
                <a:gd name="T70" fmla="*/ 3 w 688"/>
                <a:gd name="T71" fmla="*/ 4 h 394"/>
                <a:gd name="T72" fmla="*/ 1 w 688"/>
                <a:gd name="T73" fmla="*/ 4 h 394"/>
                <a:gd name="T74" fmla="*/ 1 w 688"/>
                <a:gd name="T75" fmla="*/ 3 h 394"/>
                <a:gd name="T76" fmla="*/ 0 w 688"/>
                <a:gd name="T77" fmla="*/ 3 h 3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8"/>
                <a:gd name="T118" fmla="*/ 0 h 394"/>
                <a:gd name="T119" fmla="*/ 688 w 688"/>
                <a:gd name="T120" fmla="*/ 394 h 3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8" h="394">
                  <a:moveTo>
                    <a:pt x="0" y="128"/>
                  </a:moveTo>
                  <a:lnTo>
                    <a:pt x="37" y="96"/>
                  </a:lnTo>
                  <a:lnTo>
                    <a:pt x="17" y="80"/>
                  </a:lnTo>
                  <a:lnTo>
                    <a:pt x="101" y="23"/>
                  </a:lnTo>
                  <a:lnTo>
                    <a:pt x="168" y="0"/>
                  </a:lnTo>
                  <a:lnTo>
                    <a:pt x="189" y="40"/>
                  </a:lnTo>
                  <a:lnTo>
                    <a:pt x="166" y="65"/>
                  </a:lnTo>
                  <a:lnTo>
                    <a:pt x="226" y="32"/>
                  </a:lnTo>
                  <a:lnTo>
                    <a:pt x="296" y="59"/>
                  </a:lnTo>
                  <a:lnTo>
                    <a:pt x="268" y="88"/>
                  </a:lnTo>
                  <a:lnTo>
                    <a:pt x="349" y="69"/>
                  </a:lnTo>
                  <a:lnTo>
                    <a:pt x="326" y="35"/>
                  </a:lnTo>
                  <a:lnTo>
                    <a:pt x="356" y="39"/>
                  </a:lnTo>
                  <a:lnTo>
                    <a:pt x="416" y="146"/>
                  </a:lnTo>
                  <a:lnTo>
                    <a:pt x="439" y="120"/>
                  </a:lnTo>
                  <a:lnTo>
                    <a:pt x="414" y="4"/>
                  </a:lnTo>
                  <a:lnTo>
                    <a:pt x="466" y="5"/>
                  </a:lnTo>
                  <a:lnTo>
                    <a:pt x="521" y="47"/>
                  </a:lnTo>
                  <a:lnTo>
                    <a:pt x="552" y="191"/>
                  </a:lnTo>
                  <a:lnTo>
                    <a:pt x="688" y="261"/>
                  </a:lnTo>
                  <a:lnTo>
                    <a:pt x="686" y="299"/>
                  </a:lnTo>
                  <a:lnTo>
                    <a:pt x="651" y="283"/>
                  </a:lnTo>
                  <a:lnTo>
                    <a:pt x="609" y="308"/>
                  </a:lnTo>
                  <a:lnTo>
                    <a:pt x="665" y="341"/>
                  </a:lnTo>
                  <a:lnTo>
                    <a:pt x="612" y="371"/>
                  </a:lnTo>
                  <a:lnTo>
                    <a:pt x="525" y="354"/>
                  </a:lnTo>
                  <a:lnTo>
                    <a:pt x="476" y="315"/>
                  </a:lnTo>
                  <a:lnTo>
                    <a:pt x="359" y="380"/>
                  </a:lnTo>
                  <a:lnTo>
                    <a:pt x="218" y="394"/>
                  </a:lnTo>
                  <a:lnTo>
                    <a:pt x="189" y="333"/>
                  </a:lnTo>
                  <a:lnTo>
                    <a:pt x="111" y="329"/>
                  </a:lnTo>
                  <a:lnTo>
                    <a:pt x="60" y="274"/>
                  </a:lnTo>
                  <a:lnTo>
                    <a:pt x="263" y="242"/>
                  </a:lnTo>
                  <a:lnTo>
                    <a:pt x="53" y="226"/>
                  </a:lnTo>
                  <a:lnTo>
                    <a:pt x="28" y="192"/>
                  </a:lnTo>
                  <a:lnTo>
                    <a:pt x="134" y="157"/>
                  </a:lnTo>
                  <a:lnTo>
                    <a:pt x="37" y="164"/>
                  </a:lnTo>
                  <a:lnTo>
                    <a:pt x="42" y="146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" name="Freeform 261"/>
            <p:cNvSpPr>
              <a:spLocks/>
            </p:cNvSpPr>
            <p:nvPr/>
          </p:nvSpPr>
          <p:spPr bwMode="auto">
            <a:xfrm>
              <a:off x="5843000" y="1981028"/>
              <a:ext cx="225753" cy="98653"/>
            </a:xfrm>
            <a:custGeom>
              <a:avLst/>
              <a:gdLst>
                <a:gd name="T0" fmla="*/ 0 w 468"/>
                <a:gd name="T1" fmla="*/ 3 h 217"/>
                <a:gd name="T2" fmla="*/ 0 w 468"/>
                <a:gd name="T3" fmla="*/ 3 h 217"/>
                <a:gd name="T4" fmla="*/ 2 w 468"/>
                <a:gd name="T5" fmla="*/ 3 h 217"/>
                <a:gd name="T6" fmla="*/ 0 w 468"/>
                <a:gd name="T7" fmla="*/ 3 h 217"/>
                <a:gd name="T8" fmla="*/ 3 w 468"/>
                <a:gd name="T9" fmla="*/ 2 h 217"/>
                <a:gd name="T10" fmla="*/ 1 w 468"/>
                <a:gd name="T11" fmla="*/ 2 h 217"/>
                <a:gd name="T12" fmla="*/ 1 w 468"/>
                <a:gd name="T13" fmla="*/ 1 h 217"/>
                <a:gd name="T14" fmla="*/ 3 w 468"/>
                <a:gd name="T15" fmla="*/ 1 h 217"/>
                <a:gd name="T16" fmla="*/ 1 w 468"/>
                <a:gd name="T17" fmla="*/ 1 h 217"/>
                <a:gd name="T18" fmla="*/ 3 w 468"/>
                <a:gd name="T19" fmla="*/ 1 h 217"/>
                <a:gd name="T20" fmla="*/ 5 w 468"/>
                <a:gd name="T21" fmla="*/ 1 h 217"/>
                <a:gd name="T22" fmla="*/ 6 w 468"/>
                <a:gd name="T23" fmla="*/ 3 h 217"/>
                <a:gd name="T24" fmla="*/ 8 w 468"/>
                <a:gd name="T25" fmla="*/ 3 h 217"/>
                <a:gd name="T26" fmla="*/ 7 w 468"/>
                <a:gd name="T27" fmla="*/ 2 h 217"/>
                <a:gd name="T28" fmla="*/ 7 w 468"/>
                <a:gd name="T29" fmla="*/ 1 h 217"/>
                <a:gd name="T30" fmla="*/ 7 w 468"/>
                <a:gd name="T31" fmla="*/ 1 h 217"/>
                <a:gd name="T32" fmla="*/ 8 w 468"/>
                <a:gd name="T33" fmla="*/ 0 h 217"/>
                <a:gd name="T34" fmla="*/ 9 w 468"/>
                <a:gd name="T35" fmla="*/ 1 h 217"/>
                <a:gd name="T36" fmla="*/ 8 w 468"/>
                <a:gd name="T37" fmla="*/ 2 h 217"/>
                <a:gd name="T38" fmla="*/ 9 w 468"/>
                <a:gd name="T39" fmla="*/ 2 h 217"/>
                <a:gd name="T40" fmla="*/ 9 w 468"/>
                <a:gd name="T41" fmla="*/ 2 h 217"/>
                <a:gd name="T42" fmla="*/ 10 w 468"/>
                <a:gd name="T43" fmla="*/ 3 h 217"/>
                <a:gd name="T44" fmla="*/ 10 w 468"/>
                <a:gd name="T45" fmla="*/ 2 h 217"/>
                <a:gd name="T46" fmla="*/ 11 w 468"/>
                <a:gd name="T47" fmla="*/ 3 h 217"/>
                <a:gd name="T48" fmla="*/ 11 w 468"/>
                <a:gd name="T49" fmla="*/ 4 h 217"/>
                <a:gd name="T50" fmla="*/ 8 w 468"/>
                <a:gd name="T51" fmla="*/ 4 h 217"/>
                <a:gd name="T52" fmla="*/ 5 w 468"/>
                <a:gd name="T53" fmla="*/ 5 h 217"/>
                <a:gd name="T54" fmla="*/ 3 w 468"/>
                <a:gd name="T55" fmla="*/ 4 h 217"/>
                <a:gd name="T56" fmla="*/ 6 w 468"/>
                <a:gd name="T57" fmla="*/ 3 h 217"/>
                <a:gd name="T58" fmla="*/ 3 w 468"/>
                <a:gd name="T59" fmla="*/ 4 h 217"/>
                <a:gd name="T60" fmla="*/ 4 w 468"/>
                <a:gd name="T61" fmla="*/ 3 h 217"/>
                <a:gd name="T62" fmla="*/ 3 w 468"/>
                <a:gd name="T63" fmla="*/ 4 h 217"/>
                <a:gd name="T64" fmla="*/ 1 w 468"/>
                <a:gd name="T65" fmla="*/ 4 h 217"/>
                <a:gd name="T66" fmla="*/ 0 w 468"/>
                <a:gd name="T67" fmla="*/ 3 h 2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8"/>
                <a:gd name="T103" fmla="*/ 0 h 217"/>
                <a:gd name="T104" fmla="*/ 468 w 468"/>
                <a:gd name="T105" fmla="*/ 217 h 2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8" h="217">
                  <a:moveTo>
                    <a:pt x="0" y="143"/>
                  </a:moveTo>
                  <a:lnTo>
                    <a:pt x="18" y="125"/>
                  </a:lnTo>
                  <a:lnTo>
                    <a:pt x="100" y="105"/>
                  </a:lnTo>
                  <a:lnTo>
                    <a:pt x="18" y="109"/>
                  </a:lnTo>
                  <a:lnTo>
                    <a:pt x="113" y="88"/>
                  </a:lnTo>
                  <a:lnTo>
                    <a:pt x="36" y="88"/>
                  </a:lnTo>
                  <a:lnTo>
                    <a:pt x="44" y="64"/>
                  </a:lnTo>
                  <a:lnTo>
                    <a:pt x="115" y="63"/>
                  </a:lnTo>
                  <a:lnTo>
                    <a:pt x="64" y="57"/>
                  </a:lnTo>
                  <a:lnTo>
                    <a:pt x="106" y="36"/>
                  </a:lnTo>
                  <a:lnTo>
                    <a:pt x="200" y="63"/>
                  </a:lnTo>
                  <a:lnTo>
                    <a:pt x="247" y="117"/>
                  </a:lnTo>
                  <a:lnTo>
                    <a:pt x="334" y="120"/>
                  </a:lnTo>
                  <a:lnTo>
                    <a:pt x="300" y="88"/>
                  </a:lnTo>
                  <a:lnTo>
                    <a:pt x="317" y="65"/>
                  </a:lnTo>
                  <a:lnTo>
                    <a:pt x="280" y="40"/>
                  </a:lnTo>
                  <a:lnTo>
                    <a:pt x="342" y="0"/>
                  </a:lnTo>
                  <a:lnTo>
                    <a:pt x="366" y="48"/>
                  </a:lnTo>
                  <a:lnTo>
                    <a:pt x="349" y="69"/>
                  </a:lnTo>
                  <a:lnTo>
                    <a:pt x="384" y="76"/>
                  </a:lnTo>
                  <a:lnTo>
                    <a:pt x="369" y="99"/>
                  </a:lnTo>
                  <a:lnTo>
                    <a:pt x="414" y="107"/>
                  </a:lnTo>
                  <a:lnTo>
                    <a:pt x="439" y="75"/>
                  </a:lnTo>
                  <a:lnTo>
                    <a:pt x="468" y="111"/>
                  </a:lnTo>
                  <a:lnTo>
                    <a:pt x="446" y="161"/>
                  </a:lnTo>
                  <a:lnTo>
                    <a:pt x="344" y="157"/>
                  </a:lnTo>
                  <a:lnTo>
                    <a:pt x="191" y="217"/>
                  </a:lnTo>
                  <a:lnTo>
                    <a:pt x="129" y="187"/>
                  </a:lnTo>
                  <a:lnTo>
                    <a:pt x="259" y="137"/>
                  </a:lnTo>
                  <a:lnTo>
                    <a:pt x="146" y="167"/>
                  </a:lnTo>
                  <a:lnTo>
                    <a:pt x="165" y="128"/>
                  </a:lnTo>
                  <a:lnTo>
                    <a:pt x="108" y="170"/>
                  </a:lnTo>
                  <a:lnTo>
                    <a:pt x="44" y="157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Freeform 262"/>
            <p:cNvSpPr>
              <a:spLocks/>
            </p:cNvSpPr>
            <p:nvPr/>
          </p:nvSpPr>
          <p:spPr bwMode="auto">
            <a:xfrm>
              <a:off x="6068753" y="1877602"/>
              <a:ext cx="116246" cy="60465"/>
            </a:xfrm>
            <a:custGeom>
              <a:avLst/>
              <a:gdLst>
                <a:gd name="T0" fmla="*/ 0 w 244"/>
                <a:gd name="T1" fmla="*/ 0 h 134"/>
                <a:gd name="T2" fmla="*/ 1 w 244"/>
                <a:gd name="T3" fmla="*/ 1 h 134"/>
                <a:gd name="T4" fmla="*/ 2 w 244"/>
                <a:gd name="T5" fmla="*/ 1 h 134"/>
                <a:gd name="T6" fmla="*/ 1 w 244"/>
                <a:gd name="T7" fmla="*/ 1 h 134"/>
                <a:gd name="T8" fmla="*/ 2 w 244"/>
                <a:gd name="T9" fmla="*/ 2 h 134"/>
                <a:gd name="T10" fmla="*/ 1 w 244"/>
                <a:gd name="T11" fmla="*/ 2 h 134"/>
                <a:gd name="T12" fmla="*/ 2 w 244"/>
                <a:gd name="T13" fmla="*/ 2 h 134"/>
                <a:gd name="T14" fmla="*/ 6 w 244"/>
                <a:gd name="T15" fmla="*/ 3 h 134"/>
                <a:gd name="T16" fmla="*/ 5 w 244"/>
                <a:gd name="T17" fmla="*/ 1 h 134"/>
                <a:gd name="T18" fmla="*/ 3 w 244"/>
                <a:gd name="T19" fmla="*/ 0 h 134"/>
                <a:gd name="T20" fmla="*/ 2 w 244"/>
                <a:gd name="T21" fmla="*/ 1 h 134"/>
                <a:gd name="T22" fmla="*/ 2 w 244"/>
                <a:gd name="T23" fmla="*/ 0 h 134"/>
                <a:gd name="T24" fmla="*/ 0 w 244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4"/>
                <a:gd name="T40" fmla="*/ 0 h 134"/>
                <a:gd name="T41" fmla="*/ 244 w 24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4" h="134">
                  <a:moveTo>
                    <a:pt x="0" y="0"/>
                  </a:moveTo>
                  <a:lnTo>
                    <a:pt x="22" y="48"/>
                  </a:lnTo>
                  <a:lnTo>
                    <a:pt x="79" y="48"/>
                  </a:lnTo>
                  <a:lnTo>
                    <a:pt x="59" y="60"/>
                  </a:lnTo>
                  <a:lnTo>
                    <a:pt x="75" y="76"/>
                  </a:lnTo>
                  <a:lnTo>
                    <a:pt x="23" y="83"/>
                  </a:lnTo>
                  <a:lnTo>
                    <a:pt x="107" y="100"/>
                  </a:lnTo>
                  <a:lnTo>
                    <a:pt x="244" y="134"/>
                  </a:lnTo>
                  <a:lnTo>
                    <a:pt x="221" y="58"/>
                  </a:lnTo>
                  <a:lnTo>
                    <a:pt x="123" y="11"/>
                  </a:lnTo>
                  <a:lnTo>
                    <a:pt x="93" y="31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" name="Freeform 263"/>
            <p:cNvSpPr>
              <a:spLocks/>
            </p:cNvSpPr>
            <p:nvPr/>
          </p:nvSpPr>
          <p:spPr bwMode="auto">
            <a:xfrm>
              <a:off x="6120979" y="1993758"/>
              <a:ext cx="94345" cy="62056"/>
            </a:xfrm>
            <a:custGeom>
              <a:avLst/>
              <a:gdLst>
                <a:gd name="T0" fmla="*/ 0 w 195"/>
                <a:gd name="T1" fmla="*/ 2 h 137"/>
                <a:gd name="T2" fmla="*/ 1 w 195"/>
                <a:gd name="T3" fmla="*/ 1 h 137"/>
                <a:gd name="T4" fmla="*/ 1 w 195"/>
                <a:gd name="T5" fmla="*/ 1 h 137"/>
                <a:gd name="T6" fmla="*/ 0 w 195"/>
                <a:gd name="T7" fmla="*/ 1 h 137"/>
                <a:gd name="T8" fmla="*/ 1 w 195"/>
                <a:gd name="T9" fmla="*/ 0 h 137"/>
                <a:gd name="T10" fmla="*/ 2 w 195"/>
                <a:gd name="T11" fmla="*/ 1 h 137"/>
                <a:gd name="T12" fmla="*/ 1 w 195"/>
                <a:gd name="T13" fmla="*/ 0 h 137"/>
                <a:gd name="T14" fmla="*/ 4 w 195"/>
                <a:gd name="T15" fmla="*/ 0 h 137"/>
                <a:gd name="T16" fmla="*/ 5 w 195"/>
                <a:gd name="T17" fmla="*/ 2 h 137"/>
                <a:gd name="T18" fmla="*/ 4 w 195"/>
                <a:gd name="T19" fmla="*/ 2 h 137"/>
                <a:gd name="T20" fmla="*/ 4 w 195"/>
                <a:gd name="T21" fmla="*/ 3 h 137"/>
                <a:gd name="T22" fmla="*/ 2 w 195"/>
                <a:gd name="T23" fmla="*/ 3 h 137"/>
                <a:gd name="T24" fmla="*/ 2 w 195"/>
                <a:gd name="T25" fmla="*/ 3 h 137"/>
                <a:gd name="T26" fmla="*/ 2 w 195"/>
                <a:gd name="T27" fmla="*/ 2 h 137"/>
                <a:gd name="T28" fmla="*/ 3 w 195"/>
                <a:gd name="T29" fmla="*/ 2 h 137"/>
                <a:gd name="T30" fmla="*/ 0 w 195"/>
                <a:gd name="T31" fmla="*/ 2 h 1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5"/>
                <a:gd name="T49" fmla="*/ 0 h 137"/>
                <a:gd name="T50" fmla="*/ 195 w 195"/>
                <a:gd name="T51" fmla="*/ 137 h 1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5" h="137">
                  <a:moveTo>
                    <a:pt x="0" y="90"/>
                  </a:moveTo>
                  <a:lnTo>
                    <a:pt x="23" y="58"/>
                  </a:lnTo>
                  <a:lnTo>
                    <a:pt x="58" y="64"/>
                  </a:lnTo>
                  <a:lnTo>
                    <a:pt x="11" y="30"/>
                  </a:lnTo>
                  <a:lnTo>
                    <a:pt x="24" y="10"/>
                  </a:lnTo>
                  <a:lnTo>
                    <a:pt x="99" y="54"/>
                  </a:lnTo>
                  <a:lnTo>
                    <a:pt x="57" y="7"/>
                  </a:lnTo>
                  <a:lnTo>
                    <a:pt x="175" y="0"/>
                  </a:lnTo>
                  <a:lnTo>
                    <a:pt x="195" y="100"/>
                  </a:lnTo>
                  <a:lnTo>
                    <a:pt x="171" y="83"/>
                  </a:lnTo>
                  <a:lnTo>
                    <a:pt x="170" y="137"/>
                  </a:lnTo>
                  <a:lnTo>
                    <a:pt x="76" y="131"/>
                  </a:lnTo>
                  <a:lnTo>
                    <a:pt x="92" y="117"/>
                  </a:lnTo>
                  <a:lnTo>
                    <a:pt x="69" y="98"/>
                  </a:lnTo>
                  <a:lnTo>
                    <a:pt x="138" y="6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Freeform 264"/>
            <p:cNvSpPr>
              <a:spLocks/>
            </p:cNvSpPr>
            <p:nvPr/>
          </p:nvSpPr>
          <p:spPr bwMode="auto">
            <a:xfrm>
              <a:off x="6122664" y="2101958"/>
              <a:ext cx="109507" cy="97062"/>
            </a:xfrm>
            <a:custGeom>
              <a:avLst/>
              <a:gdLst>
                <a:gd name="T0" fmla="*/ 0 w 228"/>
                <a:gd name="T1" fmla="*/ 3 h 214"/>
                <a:gd name="T2" fmla="*/ 0 w 228"/>
                <a:gd name="T3" fmla="*/ 2 h 214"/>
                <a:gd name="T4" fmla="*/ 2 w 228"/>
                <a:gd name="T5" fmla="*/ 2 h 214"/>
                <a:gd name="T6" fmla="*/ 2 w 228"/>
                <a:gd name="T7" fmla="*/ 1 h 214"/>
                <a:gd name="T8" fmla="*/ 2 w 228"/>
                <a:gd name="T9" fmla="*/ 1 h 214"/>
                <a:gd name="T10" fmla="*/ 1 w 228"/>
                <a:gd name="T11" fmla="*/ 1 h 214"/>
                <a:gd name="T12" fmla="*/ 2 w 228"/>
                <a:gd name="T13" fmla="*/ 1 h 214"/>
                <a:gd name="T14" fmla="*/ 1 w 228"/>
                <a:gd name="T15" fmla="*/ 0 h 214"/>
                <a:gd name="T16" fmla="*/ 5 w 228"/>
                <a:gd name="T17" fmla="*/ 0 h 214"/>
                <a:gd name="T18" fmla="*/ 5 w 228"/>
                <a:gd name="T19" fmla="*/ 1 h 214"/>
                <a:gd name="T20" fmla="*/ 4 w 228"/>
                <a:gd name="T21" fmla="*/ 2 h 214"/>
                <a:gd name="T22" fmla="*/ 5 w 228"/>
                <a:gd name="T23" fmla="*/ 2 h 214"/>
                <a:gd name="T24" fmla="*/ 5 w 228"/>
                <a:gd name="T25" fmla="*/ 4 h 214"/>
                <a:gd name="T26" fmla="*/ 3 w 228"/>
                <a:gd name="T27" fmla="*/ 5 h 214"/>
                <a:gd name="T28" fmla="*/ 2 w 228"/>
                <a:gd name="T29" fmla="*/ 4 h 214"/>
                <a:gd name="T30" fmla="*/ 0 w 228"/>
                <a:gd name="T31" fmla="*/ 3 h 2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4"/>
                <a:gd name="T50" fmla="*/ 228 w 228"/>
                <a:gd name="T51" fmla="*/ 214 h 2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4">
                  <a:moveTo>
                    <a:pt x="0" y="107"/>
                  </a:moveTo>
                  <a:lnTo>
                    <a:pt x="14" y="80"/>
                  </a:lnTo>
                  <a:lnTo>
                    <a:pt x="87" y="95"/>
                  </a:lnTo>
                  <a:lnTo>
                    <a:pt x="77" y="62"/>
                  </a:lnTo>
                  <a:lnTo>
                    <a:pt x="95" y="64"/>
                  </a:lnTo>
                  <a:lnTo>
                    <a:pt x="45" y="45"/>
                  </a:lnTo>
                  <a:lnTo>
                    <a:pt x="72" y="35"/>
                  </a:lnTo>
                  <a:lnTo>
                    <a:pt x="47" y="18"/>
                  </a:lnTo>
                  <a:lnTo>
                    <a:pt x="196" y="0"/>
                  </a:lnTo>
                  <a:lnTo>
                    <a:pt x="200" y="46"/>
                  </a:lnTo>
                  <a:lnTo>
                    <a:pt x="155" y="84"/>
                  </a:lnTo>
                  <a:lnTo>
                    <a:pt x="219" y="95"/>
                  </a:lnTo>
                  <a:lnTo>
                    <a:pt x="228" y="173"/>
                  </a:lnTo>
                  <a:lnTo>
                    <a:pt x="132" y="214"/>
                  </a:lnTo>
                  <a:lnTo>
                    <a:pt x="87" y="154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Freeform 265"/>
            <p:cNvSpPr>
              <a:spLocks/>
            </p:cNvSpPr>
            <p:nvPr/>
          </p:nvSpPr>
          <p:spPr bwMode="auto">
            <a:xfrm>
              <a:off x="6200161" y="1893513"/>
              <a:ext cx="65704" cy="49327"/>
            </a:xfrm>
            <a:custGeom>
              <a:avLst/>
              <a:gdLst>
                <a:gd name="T0" fmla="*/ 0 w 136"/>
                <a:gd name="T1" fmla="*/ 0 h 109"/>
                <a:gd name="T2" fmla="*/ 0 w 136"/>
                <a:gd name="T3" fmla="*/ 1 h 109"/>
                <a:gd name="T4" fmla="*/ 1 w 136"/>
                <a:gd name="T5" fmla="*/ 2 h 109"/>
                <a:gd name="T6" fmla="*/ 1 w 136"/>
                <a:gd name="T7" fmla="*/ 2 h 109"/>
                <a:gd name="T8" fmla="*/ 1 w 136"/>
                <a:gd name="T9" fmla="*/ 3 h 109"/>
                <a:gd name="T10" fmla="*/ 3 w 136"/>
                <a:gd name="T11" fmla="*/ 2 h 109"/>
                <a:gd name="T12" fmla="*/ 3 w 136"/>
                <a:gd name="T13" fmla="*/ 1 h 109"/>
                <a:gd name="T14" fmla="*/ 0 w 136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09"/>
                <a:gd name="T26" fmla="*/ 136 w 136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09">
                  <a:moveTo>
                    <a:pt x="0" y="0"/>
                  </a:moveTo>
                  <a:lnTo>
                    <a:pt x="18" y="65"/>
                  </a:lnTo>
                  <a:lnTo>
                    <a:pt x="59" y="71"/>
                  </a:lnTo>
                  <a:lnTo>
                    <a:pt x="23" y="79"/>
                  </a:lnTo>
                  <a:lnTo>
                    <a:pt x="42" y="109"/>
                  </a:lnTo>
                  <a:lnTo>
                    <a:pt x="127" y="91"/>
                  </a:lnTo>
                  <a:lnTo>
                    <a:pt x="136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" name="Freeform 266"/>
            <p:cNvSpPr>
              <a:spLocks/>
            </p:cNvSpPr>
            <p:nvPr/>
          </p:nvSpPr>
          <p:spPr bwMode="auto">
            <a:xfrm>
              <a:off x="6223747" y="1969890"/>
              <a:ext cx="316728" cy="109791"/>
            </a:xfrm>
            <a:custGeom>
              <a:avLst/>
              <a:gdLst>
                <a:gd name="T0" fmla="*/ 0 w 659"/>
                <a:gd name="T1" fmla="*/ 1 h 241"/>
                <a:gd name="T2" fmla="*/ 1 w 659"/>
                <a:gd name="T3" fmla="*/ 0 h 241"/>
                <a:gd name="T4" fmla="*/ 2 w 659"/>
                <a:gd name="T5" fmla="*/ 0 h 241"/>
                <a:gd name="T6" fmla="*/ 3 w 659"/>
                <a:gd name="T7" fmla="*/ 1 h 241"/>
                <a:gd name="T8" fmla="*/ 3 w 659"/>
                <a:gd name="T9" fmla="*/ 1 h 241"/>
                <a:gd name="T10" fmla="*/ 5 w 659"/>
                <a:gd name="T11" fmla="*/ 1 h 241"/>
                <a:gd name="T12" fmla="*/ 6 w 659"/>
                <a:gd name="T13" fmla="*/ 1 h 241"/>
                <a:gd name="T14" fmla="*/ 5 w 659"/>
                <a:gd name="T15" fmla="*/ 1 h 241"/>
                <a:gd name="T16" fmla="*/ 7 w 659"/>
                <a:gd name="T17" fmla="*/ 2 h 241"/>
                <a:gd name="T18" fmla="*/ 5 w 659"/>
                <a:gd name="T19" fmla="*/ 2 h 241"/>
                <a:gd name="T20" fmla="*/ 6 w 659"/>
                <a:gd name="T21" fmla="*/ 3 h 241"/>
                <a:gd name="T22" fmla="*/ 5 w 659"/>
                <a:gd name="T23" fmla="*/ 3 h 241"/>
                <a:gd name="T24" fmla="*/ 6 w 659"/>
                <a:gd name="T25" fmla="*/ 3 h 241"/>
                <a:gd name="T26" fmla="*/ 7 w 659"/>
                <a:gd name="T27" fmla="*/ 4 h 241"/>
                <a:gd name="T28" fmla="*/ 7 w 659"/>
                <a:gd name="T29" fmla="*/ 3 h 241"/>
                <a:gd name="T30" fmla="*/ 10 w 659"/>
                <a:gd name="T31" fmla="*/ 4 h 241"/>
                <a:gd name="T32" fmla="*/ 13 w 659"/>
                <a:gd name="T33" fmla="*/ 3 h 241"/>
                <a:gd name="T34" fmla="*/ 15 w 659"/>
                <a:gd name="T35" fmla="*/ 4 h 241"/>
                <a:gd name="T36" fmla="*/ 15 w 659"/>
                <a:gd name="T37" fmla="*/ 5 h 241"/>
                <a:gd name="T38" fmla="*/ 15 w 659"/>
                <a:gd name="T39" fmla="*/ 5 h 241"/>
                <a:gd name="T40" fmla="*/ 13 w 659"/>
                <a:gd name="T41" fmla="*/ 6 h 241"/>
                <a:gd name="T42" fmla="*/ 12 w 659"/>
                <a:gd name="T43" fmla="*/ 5 h 241"/>
                <a:gd name="T44" fmla="*/ 12 w 659"/>
                <a:gd name="T45" fmla="*/ 5 h 241"/>
                <a:gd name="T46" fmla="*/ 11 w 659"/>
                <a:gd name="T47" fmla="*/ 5 h 241"/>
                <a:gd name="T48" fmla="*/ 8 w 659"/>
                <a:gd name="T49" fmla="*/ 6 h 241"/>
                <a:gd name="T50" fmla="*/ 7 w 659"/>
                <a:gd name="T51" fmla="*/ 5 h 241"/>
                <a:gd name="T52" fmla="*/ 6 w 659"/>
                <a:gd name="T53" fmla="*/ 5 h 241"/>
                <a:gd name="T54" fmla="*/ 5 w 659"/>
                <a:gd name="T55" fmla="*/ 5 h 241"/>
                <a:gd name="T56" fmla="*/ 5 w 659"/>
                <a:gd name="T57" fmla="*/ 5 h 241"/>
                <a:gd name="T58" fmla="*/ 3 w 659"/>
                <a:gd name="T59" fmla="*/ 2 h 241"/>
                <a:gd name="T60" fmla="*/ 2 w 659"/>
                <a:gd name="T61" fmla="*/ 2 h 241"/>
                <a:gd name="T62" fmla="*/ 0 w 659"/>
                <a:gd name="T63" fmla="*/ 1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59"/>
                <a:gd name="T97" fmla="*/ 0 h 241"/>
                <a:gd name="T98" fmla="*/ 659 w 659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59" h="241">
                  <a:moveTo>
                    <a:pt x="0" y="38"/>
                  </a:moveTo>
                  <a:lnTo>
                    <a:pt x="41" y="0"/>
                  </a:lnTo>
                  <a:lnTo>
                    <a:pt x="97" y="19"/>
                  </a:lnTo>
                  <a:lnTo>
                    <a:pt x="137" y="38"/>
                  </a:lnTo>
                  <a:lnTo>
                    <a:pt x="126" y="65"/>
                  </a:lnTo>
                  <a:lnTo>
                    <a:pt x="200" y="42"/>
                  </a:lnTo>
                  <a:lnTo>
                    <a:pt x="250" y="65"/>
                  </a:lnTo>
                  <a:lnTo>
                    <a:pt x="209" y="65"/>
                  </a:lnTo>
                  <a:lnTo>
                    <a:pt x="293" y="84"/>
                  </a:lnTo>
                  <a:lnTo>
                    <a:pt x="200" y="92"/>
                  </a:lnTo>
                  <a:lnTo>
                    <a:pt x="250" y="108"/>
                  </a:lnTo>
                  <a:lnTo>
                    <a:pt x="214" y="126"/>
                  </a:lnTo>
                  <a:lnTo>
                    <a:pt x="260" y="112"/>
                  </a:lnTo>
                  <a:lnTo>
                    <a:pt x="301" y="158"/>
                  </a:lnTo>
                  <a:lnTo>
                    <a:pt x="310" y="135"/>
                  </a:lnTo>
                  <a:lnTo>
                    <a:pt x="430" y="158"/>
                  </a:lnTo>
                  <a:lnTo>
                    <a:pt x="555" y="114"/>
                  </a:lnTo>
                  <a:lnTo>
                    <a:pt x="659" y="167"/>
                  </a:lnTo>
                  <a:lnTo>
                    <a:pt x="626" y="191"/>
                  </a:lnTo>
                  <a:lnTo>
                    <a:pt x="635" y="231"/>
                  </a:lnTo>
                  <a:lnTo>
                    <a:pt x="576" y="241"/>
                  </a:lnTo>
                  <a:lnTo>
                    <a:pt x="509" y="203"/>
                  </a:lnTo>
                  <a:lnTo>
                    <a:pt x="509" y="231"/>
                  </a:lnTo>
                  <a:lnTo>
                    <a:pt x="473" y="238"/>
                  </a:lnTo>
                  <a:lnTo>
                    <a:pt x="325" y="241"/>
                  </a:lnTo>
                  <a:lnTo>
                    <a:pt x="310" y="207"/>
                  </a:lnTo>
                  <a:lnTo>
                    <a:pt x="274" y="238"/>
                  </a:lnTo>
                  <a:lnTo>
                    <a:pt x="227" y="207"/>
                  </a:lnTo>
                  <a:lnTo>
                    <a:pt x="197" y="229"/>
                  </a:lnTo>
                  <a:lnTo>
                    <a:pt x="141" y="72"/>
                  </a:lnTo>
                  <a:lnTo>
                    <a:pt x="75" y="8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" name="Freeform 267"/>
            <p:cNvSpPr>
              <a:spLocks/>
            </p:cNvSpPr>
            <p:nvPr/>
          </p:nvSpPr>
          <p:spPr bwMode="auto">
            <a:xfrm>
              <a:off x="6237225" y="1782131"/>
              <a:ext cx="203852" cy="146388"/>
            </a:xfrm>
            <a:custGeom>
              <a:avLst/>
              <a:gdLst>
                <a:gd name="T0" fmla="*/ 0 w 428"/>
                <a:gd name="T1" fmla="*/ 2 h 323"/>
                <a:gd name="T2" fmla="*/ 2 w 428"/>
                <a:gd name="T3" fmla="*/ 2 h 323"/>
                <a:gd name="T4" fmla="*/ 1 w 428"/>
                <a:gd name="T5" fmla="*/ 1 h 323"/>
                <a:gd name="T6" fmla="*/ 3 w 428"/>
                <a:gd name="T7" fmla="*/ 1 h 323"/>
                <a:gd name="T8" fmla="*/ 1 w 428"/>
                <a:gd name="T9" fmla="*/ 0 h 323"/>
                <a:gd name="T10" fmla="*/ 4 w 428"/>
                <a:gd name="T11" fmla="*/ 1 h 323"/>
                <a:gd name="T12" fmla="*/ 5 w 428"/>
                <a:gd name="T13" fmla="*/ 2 h 323"/>
                <a:gd name="T14" fmla="*/ 6 w 428"/>
                <a:gd name="T15" fmla="*/ 2 h 323"/>
                <a:gd name="T16" fmla="*/ 7 w 428"/>
                <a:gd name="T17" fmla="*/ 3 h 323"/>
                <a:gd name="T18" fmla="*/ 7 w 428"/>
                <a:gd name="T19" fmla="*/ 2 h 323"/>
                <a:gd name="T20" fmla="*/ 8 w 428"/>
                <a:gd name="T21" fmla="*/ 2 h 323"/>
                <a:gd name="T22" fmla="*/ 7 w 428"/>
                <a:gd name="T23" fmla="*/ 3 h 323"/>
                <a:gd name="T24" fmla="*/ 8 w 428"/>
                <a:gd name="T25" fmla="*/ 3 h 323"/>
                <a:gd name="T26" fmla="*/ 8 w 428"/>
                <a:gd name="T27" fmla="*/ 4 h 323"/>
                <a:gd name="T28" fmla="*/ 9 w 428"/>
                <a:gd name="T29" fmla="*/ 4 h 323"/>
                <a:gd name="T30" fmla="*/ 10 w 428"/>
                <a:gd name="T31" fmla="*/ 5 h 323"/>
                <a:gd name="T32" fmla="*/ 8 w 428"/>
                <a:gd name="T33" fmla="*/ 5 h 323"/>
                <a:gd name="T34" fmla="*/ 7 w 428"/>
                <a:gd name="T35" fmla="*/ 6 h 323"/>
                <a:gd name="T36" fmla="*/ 7 w 428"/>
                <a:gd name="T37" fmla="*/ 5 h 323"/>
                <a:gd name="T38" fmla="*/ 7 w 428"/>
                <a:gd name="T39" fmla="*/ 7 h 323"/>
                <a:gd name="T40" fmla="*/ 5 w 428"/>
                <a:gd name="T41" fmla="*/ 6 h 323"/>
                <a:gd name="T42" fmla="*/ 6 w 428"/>
                <a:gd name="T43" fmla="*/ 7 h 323"/>
                <a:gd name="T44" fmla="*/ 4 w 428"/>
                <a:gd name="T45" fmla="*/ 7 h 323"/>
                <a:gd name="T46" fmla="*/ 3 w 428"/>
                <a:gd name="T47" fmla="*/ 7 h 323"/>
                <a:gd name="T48" fmla="*/ 4 w 428"/>
                <a:gd name="T49" fmla="*/ 7 h 323"/>
                <a:gd name="T50" fmla="*/ 3 w 428"/>
                <a:gd name="T51" fmla="*/ 7 h 323"/>
                <a:gd name="T52" fmla="*/ 3 w 428"/>
                <a:gd name="T53" fmla="*/ 6 h 323"/>
                <a:gd name="T54" fmla="*/ 3 w 428"/>
                <a:gd name="T55" fmla="*/ 6 h 323"/>
                <a:gd name="T56" fmla="*/ 2 w 428"/>
                <a:gd name="T57" fmla="*/ 5 h 323"/>
                <a:gd name="T58" fmla="*/ 5 w 428"/>
                <a:gd name="T59" fmla="*/ 5 h 323"/>
                <a:gd name="T60" fmla="*/ 1 w 428"/>
                <a:gd name="T61" fmla="*/ 5 h 323"/>
                <a:gd name="T62" fmla="*/ 1 w 428"/>
                <a:gd name="T63" fmla="*/ 4 h 323"/>
                <a:gd name="T64" fmla="*/ 2 w 428"/>
                <a:gd name="T65" fmla="*/ 4 h 323"/>
                <a:gd name="T66" fmla="*/ 0 w 428"/>
                <a:gd name="T67" fmla="*/ 3 h 323"/>
                <a:gd name="T68" fmla="*/ 1 w 428"/>
                <a:gd name="T69" fmla="*/ 3 h 323"/>
                <a:gd name="T70" fmla="*/ 0 w 428"/>
                <a:gd name="T71" fmla="*/ 3 h 323"/>
                <a:gd name="T72" fmla="*/ 2 w 428"/>
                <a:gd name="T73" fmla="*/ 3 h 323"/>
                <a:gd name="T74" fmla="*/ 0 w 428"/>
                <a:gd name="T75" fmla="*/ 2 h 3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8"/>
                <a:gd name="T115" fmla="*/ 0 h 323"/>
                <a:gd name="T116" fmla="*/ 428 w 428"/>
                <a:gd name="T117" fmla="*/ 323 h 3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8" h="323">
                  <a:moveTo>
                    <a:pt x="0" y="103"/>
                  </a:moveTo>
                  <a:lnTo>
                    <a:pt x="103" y="84"/>
                  </a:lnTo>
                  <a:lnTo>
                    <a:pt x="52" y="39"/>
                  </a:lnTo>
                  <a:lnTo>
                    <a:pt x="140" y="20"/>
                  </a:lnTo>
                  <a:lnTo>
                    <a:pt x="67" y="0"/>
                  </a:lnTo>
                  <a:lnTo>
                    <a:pt x="184" y="25"/>
                  </a:lnTo>
                  <a:lnTo>
                    <a:pt x="217" y="85"/>
                  </a:lnTo>
                  <a:lnTo>
                    <a:pt x="277" y="87"/>
                  </a:lnTo>
                  <a:lnTo>
                    <a:pt x="299" y="130"/>
                  </a:lnTo>
                  <a:lnTo>
                    <a:pt x="305" y="100"/>
                  </a:lnTo>
                  <a:lnTo>
                    <a:pt x="332" y="103"/>
                  </a:lnTo>
                  <a:lnTo>
                    <a:pt x="320" y="130"/>
                  </a:lnTo>
                  <a:lnTo>
                    <a:pt x="354" y="150"/>
                  </a:lnTo>
                  <a:lnTo>
                    <a:pt x="332" y="177"/>
                  </a:lnTo>
                  <a:lnTo>
                    <a:pt x="401" y="175"/>
                  </a:lnTo>
                  <a:lnTo>
                    <a:pt x="428" y="217"/>
                  </a:lnTo>
                  <a:lnTo>
                    <a:pt x="350" y="230"/>
                  </a:lnTo>
                  <a:lnTo>
                    <a:pt x="327" y="271"/>
                  </a:lnTo>
                  <a:lnTo>
                    <a:pt x="310" y="229"/>
                  </a:lnTo>
                  <a:lnTo>
                    <a:pt x="290" y="322"/>
                  </a:lnTo>
                  <a:lnTo>
                    <a:pt x="237" y="273"/>
                  </a:lnTo>
                  <a:lnTo>
                    <a:pt x="265" y="323"/>
                  </a:lnTo>
                  <a:lnTo>
                    <a:pt x="162" y="317"/>
                  </a:lnTo>
                  <a:lnTo>
                    <a:pt x="133" y="290"/>
                  </a:lnTo>
                  <a:lnTo>
                    <a:pt x="180" y="287"/>
                  </a:lnTo>
                  <a:lnTo>
                    <a:pt x="129" y="277"/>
                  </a:lnTo>
                  <a:lnTo>
                    <a:pt x="113" y="263"/>
                  </a:lnTo>
                  <a:lnTo>
                    <a:pt x="140" y="261"/>
                  </a:lnTo>
                  <a:lnTo>
                    <a:pt x="100" y="240"/>
                  </a:lnTo>
                  <a:lnTo>
                    <a:pt x="235" y="211"/>
                  </a:lnTo>
                  <a:lnTo>
                    <a:pt x="67" y="217"/>
                  </a:lnTo>
                  <a:lnTo>
                    <a:pt x="39" y="184"/>
                  </a:lnTo>
                  <a:lnTo>
                    <a:pt x="100" y="171"/>
                  </a:lnTo>
                  <a:lnTo>
                    <a:pt x="7" y="150"/>
                  </a:lnTo>
                  <a:lnTo>
                    <a:pt x="27" y="148"/>
                  </a:lnTo>
                  <a:lnTo>
                    <a:pt x="3" y="127"/>
                  </a:lnTo>
                  <a:lnTo>
                    <a:pt x="103" y="127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Freeform 268"/>
            <p:cNvSpPr>
              <a:spLocks/>
            </p:cNvSpPr>
            <p:nvPr/>
          </p:nvSpPr>
          <p:spPr bwMode="auto">
            <a:xfrm>
              <a:off x="6237225" y="2033537"/>
              <a:ext cx="48857" cy="38188"/>
            </a:xfrm>
            <a:custGeom>
              <a:avLst/>
              <a:gdLst>
                <a:gd name="T0" fmla="*/ 0 w 103"/>
                <a:gd name="T1" fmla="*/ 1 h 82"/>
                <a:gd name="T2" fmla="*/ 0 w 103"/>
                <a:gd name="T3" fmla="*/ 0 h 82"/>
                <a:gd name="T4" fmla="*/ 2 w 103"/>
                <a:gd name="T5" fmla="*/ 0 h 82"/>
                <a:gd name="T6" fmla="*/ 2 w 103"/>
                <a:gd name="T7" fmla="*/ 2 h 82"/>
                <a:gd name="T8" fmla="*/ 0 w 103"/>
                <a:gd name="T9" fmla="*/ 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55"/>
                  </a:moveTo>
                  <a:lnTo>
                    <a:pt x="18" y="0"/>
                  </a:lnTo>
                  <a:lnTo>
                    <a:pt x="86" y="16"/>
                  </a:lnTo>
                  <a:lnTo>
                    <a:pt x="103" y="8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Freeform 269"/>
            <p:cNvSpPr>
              <a:spLocks/>
            </p:cNvSpPr>
            <p:nvPr/>
          </p:nvSpPr>
          <p:spPr bwMode="auto">
            <a:xfrm>
              <a:off x="6238910" y="1942840"/>
              <a:ext cx="53911" cy="12729"/>
            </a:xfrm>
            <a:custGeom>
              <a:avLst/>
              <a:gdLst>
                <a:gd name="T0" fmla="*/ 0 w 116"/>
                <a:gd name="T1" fmla="*/ 0 h 29"/>
                <a:gd name="T2" fmla="*/ 1 w 116"/>
                <a:gd name="T3" fmla="*/ 1 h 29"/>
                <a:gd name="T4" fmla="*/ 2 w 116"/>
                <a:gd name="T5" fmla="*/ 0 h 29"/>
                <a:gd name="T6" fmla="*/ 1 w 116"/>
                <a:gd name="T7" fmla="*/ 0 h 29"/>
                <a:gd name="T8" fmla="*/ 0 w 116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"/>
                <a:gd name="T17" fmla="*/ 116 w 11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">
                  <a:moveTo>
                    <a:pt x="0" y="12"/>
                  </a:moveTo>
                  <a:lnTo>
                    <a:pt x="26" y="29"/>
                  </a:lnTo>
                  <a:lnTo>
                    <a:pt x="116" y="12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Freeform 270"/>
            <p:cNvSpPr>
              <a:spLocks/>
            </p:cNvSpPr>
            <p:nvPr/>
          </p:nvSpPr>
          <p:spPr bwMode="auto">
            <a:xfrm>
              <a:off x="6249018" y="2095593"/>
              <a:ext cx="97714" cy="79559"/>
            </a:xfrm>
            <a:custGeom>
              <a:avLst/>
              <a:gdLst>
                <a:gd name="T0" fmla="*/ 0 w 204"/>
                <a:gd name="T1" fmla="*/ 1 h 172"/>
                <a:gd name="T2" fmla="*/ 0 w 204"/>
                <a:gd name="T3" fmla="*/ 3 h 172"/>
                <a:gd name="T4" fmla="*/ 1 w 204"/>
                <a:gd name="T5" fmla="*/ 3 h 172"/>
                <a:gd name="T6" fmla="*/ 1 w 204"/>
                <a:gd name="T7" fmla="*/ 4 h 172"/>
                <a:gd name="T8" fmla="*/ 1 w 204"/>
                <a:gd name="T9" fmla="*/ 4 h 172"/>
                <a:gd name="T10" fmla="*/ 2 w 204"/>
                <a:gd name="T11" fmla="*/ 3 h 172"/>
                <a:gd name="T12" fmla="*/ 1 w 204"/>
                <a:gd name="T13" fmla="*/ 3 h 172"/>
                <a:gd name="T14" fmla="*/ 3 w 204"/>
                <a:gd name="T15" fmla="*/ 3 h 172"/>
                <a:gd name="T16" fmla="*/ 5 w 204"/>
                <a:gd name="T17" fmla="*/ 0 h 172"/>
                <a:gd name="T18" fmla="*/ 0 w 204"/>
                <a:gd name="T19" fmla="*/ 0 h 172"/>
                <a:gd name="T20" fmla="*/ 1 w 204"/>
                <a:gd name="T21" fmla="*/ 1 h 172"/>
                <a:gd name="T22" fmla="*/ 0 w 204"/>
                <a:gd name="T23" fmla="*/ 1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"/>
                <a:gd name="T37" fmla="*/ 0 h 172"/>
                <a:gd name="T38" fmla="*/ 204 w 204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" h="172">
                  <a:moveTo>
                    <a:pt x="0" y="30"/>
                  </a:moveTo>
                  <a:lnTo>
                    <a:pt x="3" y="107"/>
                  </a:lnTo>
                  <a:lnTo>
                    <a:pt x="28" y="123"/>
                  </a:lnTo>
                  <a:lnTo>
                    <a:pt x="21" y="168"/>
                  </a:lnTo>
                  <a:lnTo>
                    <a:pt x="48" y="172"/>
                  </a:lnTo>
                  <a:lnTo>
                    <a:pt x="81" y="134"/>
                  </a:lnTo>
                  <a:lnTo>
                    <a:pt x="48" y="107"/>
                  </a:lnTo>
                  <a:lnTo>
                    <a:pt x="131" y="107"/>
                  </a:lnTo>
                  <a:lnTo>
                    <a:pt x="204" y="12"/>
                  </a:lnTo>
                  <a:lnTo>
                    <a:pt x="15" y="0"/>
                  </a:lnTo>
                  <a:lnTo>
                    <a:pt x="38" y="3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Freeform 271"/>
            <p:cNvSpPr>
              <a:spLocks/>
            </p:cNvSpPr>
            <p:nvPr/>
          </p:nvSpPr>
          <p:spPr bwMode="auto">
            <a:xfrm>
              <a:off x="6314722" y="1696207"/>
              <a:ext cx="562698" cy="315053"/>
            </a:xfrm>
            <a:custGeom>
              <a:avLst/>
              <a:gdLst>
                <a:gd name="T0" fmla="*/ 1 w 1173"/>
                <a:gd name="T1" fmla="*/ 4 h 695"/>
                <a:gd name="T2" fmla="*/ 3 w 1173"/>
                <a:gd name="T3" fmla="*/ 5 h 695"/>
                <a:gd name="T4" fmla="*/ 7 w 1173"/>
                <a:gd name="T5" fmla="*/ 5 h 695"/>
                <a:gd name="T6" fmla="*/ 6 w 1173"/>
                <a:gd name="T7" fmla="*/ 5 h 695"/>
                <a:gd name="T8" fmla="*/ 5 w 1173"/>
                <a:gd name="T9" fmla="*/ 6 h 695"/>
                <a:gd name="T10" fmla="*/ 7 w 1173"/>
                <a:gd name="T11" fmla="*/ 6 h 695"/>
                <a:gd name="T12" fmla="*/ 11 w 1173"/>
                <a:gd name="T13" fmla="*/ 5 h 695"/>
                <a:gd name="T14" fmla="*/ 15 w 1173"/>
                <a:gd name="T15" fmla="*/ 5 h 695"/>
                <a:gd name="T16" fmla="*/ 11 w 1173"/>
                <a:gd name="T17" fmla="*/ 8 h 695"/>
                <a:gd name="T18" fmla="*/ 5 w 1173"/>
                <a:gd name="T19" fmla="*/ 7 h 695"/>
                <a:gd name="T20" fmla="*/ 5 w 1173"/>
                <a:gd name="T21" fmla="*/ 8 h 695"/>
                <a:gd name="T22" fmla="*/ 9 w 1173"/>
                <a:gd name="T23" fmla="*/ 10 h 695"/>
                <a:gd name="T24" fmla="*/ 6 w 1173"/>
                <a:gd name="T25" fmla="*/ 10 h 695"/>
                <a:gd name="T26" fmla="*/ 5 w 1173"/>
                <a:gd name="T27" fmla="*/ 11 h 695"/>
                <a:gd name="T28" fmla="*/ 7 w 1173"/>
                <a:gd name="T29" fmla="*/ 11 h 695"/>
                <a:gd name="T30" fmla="*/ 5 w 1173"/>
                <a:gd name="T31" fmla="*/ 12 h 695"/>
                <a:gd name="T32" fmla="*/ 6 w 1173"/>
                <a:gd name="T33" fmla="*/ 13 h 695"/>
                <a:gd name="T34" fmla="*/ 7 w 1173"/>
                <a:gd name="T35" fmla="*/ 14 h 695"/>
                <a:gd name="T36" fmla="*/ 5 w 1173"/>
                <a:gd name="T37" fmla="*/ 14 h 695"/>
                <a:gd name="T38" fmla="*/ 3 w 1173"/>
                <a:gd name="T39" fmla="*/ 15 h 695"/>
                <a:gd name="T40" fmla="*/ 6 w 1173"/>
                <a:gd name="T41" fmla="*/ 16 h 695"/>
                <a:gd name="T42" fmla="*/ 7 w 1173"/>
                <a:gd name="T43" fmla="*/ 15 h 695"/>
                <a:gd name="T44" fmla="*/ 9 w 1173"/>
                <a:gd name="T45" fmla="*/ 15 h 695"/>
                <a:gd name="T46" fmla="*/ 10 w 1173"/>
                <a:gd name="T47" fmla="*/ 16 h 695"/>
                <a:gd name="T48" fmla="*/ 11 w 1173"/>
                <a:gd name="T49" fmla="*/ 15 h 695"/>
                <a:gd name="T50" fmla="*/ 12 w 1173"/>
                <a:gd name="T51" fmla="*/ 14 h 695"/>
                <a:gd name="T52" fmla="*/ 14 w 1173"/>
                <a:gd name="T53" fmla="*/ 12 h 695"/>
                <a:gd name="T54" fmla="*/ 15 w 1173"/>
                <a:gd name="T55" fmla="*/ 11 h 695"/>
                <a:gd name="T56" fmla="*/ 15 w 1173"/>
                <a:gd name="T57" fmla="*/ 10 h 695"/>
                <a:gd name="T58" fmla="*/ 13 w 1173"/>
                <a:gd name="T59" fmla="*/ 10 h 695"/>
                <a:gd name="T60" fmla="*/ 13 w 1173"/>
                <a:gd name="T61" fmla="*/ 9 h 695"/>
                <a:gd name="T62" fmla="*/ 18 w 1173"/>
                <a:gd name="T63" fmla="*/ 8 h 695"/>
                <a:gd name="T64" fmla="*/ 19 w 1173"/>
                <a:gd name="T65" fmla="*/ 7 h 695"/>
                <a:gd name="T66" fmla="*/ 24 w 1173"/>
                <a:gd name="T67" fmla="*/ 4 h 695"/>
                <a:gd name="T68" fmla="*/ 20 w 1173"/>
                <a:gd name="T69" fmla="*/ 4 h 695"/>
                <a:gd name="T70" fmla="*/ 27 w 1173"/>
                <a:gd name="T71" fmla="*/ 3 h 695"/>
                <a:gd name="T72" fmla="*/ 25 w 1173"/>
                <a:gd name="T73" fmla="*/ 1 h 695"/>
                <a:gd name="T74" fmla="*/ 16 w 1173"/>
                <a:gd name="T75" fmla="*/ 0 h 695"/>
                <a:gd name="T76" fmla="*/ 15 w 1173"/>
                <a:gd name="T77" fmla="*/ 0 h 695"/>
                <a:gd name="T78" fmla="*/ 13 w 1173"/>
                <a:gd name="T79" fmla="*/ 2 h 695"/>
                <a:gd name="T80" fmla="*/ 10 w 1173"/>
                <a:gd name="T81" fmla="*/ 1 h 695"/>
                <a:gd name="T82" fmla="*/ 8 w 1173"/>
                <a:gd name="T83" fmla="*/ 1 h 695"/>
                <a:gd name="T84" fmla="*/ 9 w 1173"/>
                <a:gd name="T85" fmla="*/ 3 h 695"/>
                <a:gd name="T86" fmla="*/ 6 w 1173"/>
                <a:gd name="T87" fmla="*/ 3 h 69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73"/>
                <a:gd name="T133" fmla="*/ 0 h 695"/>
                <a:gd name="T134" fmla="*/ 1173 w 1173"/>
                <a:gd name="T135" fmla="*/ 695 h 69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73" h="695">
                  <a:moveTo>
                    <a:pt x="0" y="165"/>
                  </a:moveTo>
                  <a:lnTo>
                    <a:pt x="104" y="165"/>
                  </a:lnTo>
                  <a:lnTo>
                    <a:pt x="67" y="189"/>
                  </a:lnTo>
                  <a:lnTo>
                    <a:pt x="211" y="170"/>
                  </a:lnTo>
                  <a:lnTo>
                    <a:pt x="87" y="189"/>
                  </a:lnTo>
                  <a:lnTo>
                    <a:pt x="126" y="201"/>
                  </a:lnTo>
                  <a:lnTo>
                    <a:pt x="84" y="204"/>
                  </a:lnTo>
                  <a:lnTo>
                    <a:pt x="102" y="223"/>
                  </a:lnTo>
                  <a:lnTo>
                    <a:pt x="287" y="195"/>
                  </a:lnTo>
                  <a:lnTo>
                    <a:pt x="104" y="238"/>
                  </a:lnTo>
                  <a:lnTo>
                    <a:pt x="183" y="272"/>
                  </a:lnTo>
                  <a:lnTo>
                    <a:pt x="255" y="222"/>
                  </a:lnTo>
                  <a:lnTo>
                    <a:pt x="379" y="214"/>
                  </a:lnTo>
                  <a:lnTo>
                    <a:pt x="249" y="232"/>
                  </a:lnTo>
                  <a:lnTo>
                    <a:pt x="219" y="272"/>
                  </a:lnTo>
                  <a:lnTo>
                    <a:pt x="294" y="276"/>
                  </a:lnTo>
                  <a:lnTo>
                    <a:pt x="379" y="237"/>
                  </a:lnTo>
                  <a:lnTo>
                    <a:pt x="322" y="273"/>
                  </a:lnTo>
                  <a:lnTo>
                    <a:pt x="379" y="273"/>
                  </a:lnTo>
                  <a:lnTo>
                    <a:pt x="467" y="246"/>
                  </a:lnTo>
                  <a:lnTo>
                    <a:pt x="456" y="205"/>
                  </a:lnTo>
                  <a:lnTo>
                    <a:pt x="551" y="176"/>
                  </a:lnTo>
                  <a:lnTo>
                    <a:pt x="481" y="241"/>
                  </a:lnTo>
                  <a:lnTo>
                    <a:pt x="631" y="228"/>
                  </a:lnTo>
                  <a:lnTo>
                    <a:pt x="328" y="293"/>
                  </a:lnTo>
                  <a:lnTo>
                    <a:pt x="396" y="360"/>
                  </a:lnTo>
                  <a:lnTo>
                    <a:pt x="458" y="360"/>
                  </a:lnTo>
                  <a:lnTo>
                    <a:pt x="427" y="373"/>
                  </a:lnTo>
                  <a:lnTo>
                    <a:pt x="307" y="304"/>
                  </a:lnTo>
                  <a:lnTo>
                    <a:pt x="209" y="293"/>
                  </a:lnTo>
                  <a:lnTo>
                    <a:pt x="207" y="322"/>
                  </a:lnTo>
                  <a:lnTo>
                    <a:pt x="253" y="337"/>
                  </a:lnTo>
                  <a:lnTo>
                    <a:pt x="208" y="346"/>
                  </a:lnTo>
                  <a:lnTo>
                    <a:pt x="328" y="423"/>
                  </a:lnTo>
                  <a:lnTo>
                    <a:pt x="279" y="426"/>
                  </a:lnTo>
                  <a:lnTo>
                    <a:pt x="399" y="431"/>
                  </a:lnTo>
                  <a:lnTo>
                    <a:pt x="332" y="448"/>
                  </a:lnTo>
                  <a:lnTo>
                    <a:pt x="368" y="473"/>
                  </a:lnTo>
                  <a:lnTo>
                    <a:pt x="260" y="434"/>
                  </a:lnTo>
                  <a:lnTo>
                    <a:pt x="198" y="450"/>
                  </a:lnTo>
                  <a:lnTo>
                    <a:pt x="172" y="512"/>
                  </a:lnTo>
                  <a:lnTo>
                    <a:pt x="235" y="491"/>
                  </a:lnTo>
                  <a:lnTo>
                    <a:pt x="222" y="514"/>
                  </a:lnTo>
                  <a:lnTo>
                    <a:pt x="245" y="514"/>
                  </a:lnTo>
                  <a:lnTo>
                    <a:pt x="283" y="466"/>
                  </a:lnTo>
                  <a:lnTo>
                    <a:pt x="269" y="506"/>
                  </a:lnTo>
                  <a:lnTo>
                    <a:pt x="304" y="511"/>
                  </a:lnTo>
                  <a:lnTo>
                    <a:pt x="239" y="530"/>
                  </a:lnTo>
                  <a:lnTo>
                    <a:pt x="279" y="531"/>
                  </a:lnTo>
                  <a:lnTo>
                    <a:pt x="245" y="542"/>
                  </a:lnTo>
                  <a:lnTo>
                    <a:pt x="273" y="568"/>
                  </a:lnTo>
                  <a:lnTo>
                    <a:pt x="322" y="568"/>
                  </a:lnTo>
                  <a:lnTo>
                    <a:pt x="368" y="521"/>
                  </a:lnTo>
                  <a:lnTo>
                    <a:pt x="287" y="590"/>
                  </a:lnTo>
                  <a:lnTo>
                    <a:pt x="208" y="535"/>
                  </a:lnTo>
                  <a:lnTo>
                    <a:pt x="143" y="545"/>
                  </a:lnTo>
                  <a:lnTo>
                    <a:pt x="199" y="602"/>
                  </a:lnTo>
                  <a:lnTo>
                    <a:pt x="102" y="632"/>
                  </a:lnTo>
                  <a:lnTo>
                    <a:pt x="112" y="673"/>
                  </a:lnTo>
                  <a:lnTo>
                    <a:pt x="129" y="637"/>
                  </a:lnTo>
                  <a:lnTo>
                    <a:pt x="134" y="673"/>
                  </a:lnTo>
                  <a:lnTo>
                    <a:pt x="200" y="656"/>
                  </a:lnTo>
                  <a:lnTo>
                    <a:pt x="249" y="690"/>
                  </a:lnTo>
                  <a:lnTo>
                    <a:pt x="284" y="687"/>
                  </a:lnTo>
                  <a:lnTo>
                    <a:pt x="259" y="660"/>
                  </a:lnTo>
                  <a:lnTo>
                    <a:pt x="328" y="668"/>
                  </a:lnTo>
                  <a:lnTo>
                    <a:pt x="322" y="642"/>
                  </a:lnTo>
                  <a:lnTo>
                    <a:pt x="352" y="673"/>
                  </a:lnTo>
                  <a:lnTo>
                    <a:pt x="371" y="667"/>
                  </a:lnTo>
                  <a:lnTo>
                    <a:pt x="360" y="648"/>
                  </a:lnTo>
                  <a:lnTo>
                    <a:pt x="417" y="667"/>
                  </a:lnTo>
                  <a:lnTo>
                    <a:pt x="418" y="695"/>
                  </a:lnTo>
                  <a:lnTo>
                    <a:pt x="517" y="667"/>
                  </a:lnTo>
                  <a:lnTo>
                    <a:pt x="536" y="627"/>
                  </a:lnTo>
                  <a:lnTo>
                    <a:pt x="489" y="637"/>
                  </a:lnTo>
                  <a:lnTo>
                    <a:pt x="489" y="598"/>
                  </a:lnTo>
                  <a:lnTo>
                    <a:pt x="379" y="596"/>
                  </a:lnTo>
                  <a:lnTo>
                    <a:pt x="526" y="588"/>
                  </a:lnTo>
                  <a:lnTo>
                    <a:pt x="549" y="560"/>
                  </a:lnTo>
                  <a:lnTo>
                    <a:pt x="526" y="526"/>
                  </a:lnTo>
                  <a:lnTo>
                    <a:pt x="610" y="530"/>
                  </a:lnTo>
                  <a:lnTo>
                    <a:pt x="628" y="514"/>
                  </a:lnTo>
                  <a:lnTo>
                    <a:pt x="571" y="506"/>
                  </a:lnTo>
                  <a:lnTo>
                    <a:pt x="647" y="500"/>
                  </a:lnTo>
                  <a:lnTo>
                    <a:pt x="597" y="477"/>
                  </a:lnTo>
                  <a:lnTo>
                    <a:pt x="656" y="462"/>
                  </a:lnTo>
                  <a:lnTo>
                    <a:pt x="653" y="444"/>
                  </a:lnTo>
                  <a:lnTo>
                    <a:pt x="543" y="434"/>
                  </a:lnTo>
                  <a:lnTo>
                    <a:pt x="605" y="418"/>
                  </a:lnTo>
                  <a:lnTo>
                    <a:pt x="541" y="414"/>
                  </a:lnTo>
                  <a:lnTo>
                    <a:pt x="656" y="426"/>
                  </a:lnTo>
                  <a:lnTo>
                    <a:pt x="660" y="407"/>
                  </a:lnTo>
                  <a:lnTo>
                    <a:pt x="541" y="400"/>
                  </a:lnTo>
                  <a:lnTo>
                    <a:pt x="700" y="373"/>
                  </a:lnTo>
                  <a:lnTo>
                    <a:pt x="654" y="349"/>
                  </a:lnTo>
                  <a:lnTo>
                    <a:pt x="774" y="360"/>
                  </a:lnTo>
                  <a:lnTo>
                    <a:pt x="808" y="322"/>
                  </a:lnTo>
                  <a:lnTo>
                    <a:pt x="751" y="319"/>
                  </a:lnTo>
                  <a:lnTo>
                    <a:pt x="825" y="316"/>
                  </a:lnTo>
                  <a:lnTo>
                    <a:pt x="817" y="287"/>
                  </a:lnTo>
                  <a:lnTo>
                    <a:pt x="853" y="293"/>
                  </a:lnTo>
                  <a:lnTo>
                    <a:pt x="1050" y="178"/>
                  </a:lnTo>
                  <a:lnTo>
                    <a:pt x="833" y="220"/>
                  </a:lnTo>
                  <a:lnTo>
                    <a:pt x="952" y="170"/>
                  </a:lnTo>
                  <a:lnTo>
                    <a:pt x="879" y="176"/>
                  </a:lnTo>
                  <a:lnTo>
                    <a:pt x="863" y="153"/>
                  </a:lnTo>
                  <a:lnTo>
                    <a:pt x="998" y="165"/>
                  </a:lnTo>
                  <a:lnTo>
                    <a:pt x="1173" y="107"/>
                  </a:lnTo>
                  <a:lnTo>
                    <a:pt x="1171" y="78"/>
                  </a:lnTo>
                  <a:lnTo>
                    <a:pt x="1099" y="78"/>
                  </a:lnTo>
                  <a:lnTo>
                    <a:pt x="1082" y="28"/>
                  </a:lnTo>
                  <a:lnTo>
                    <a:pt x="879" y="51"/>
                  </a:lnTo>
                  <a:lnTo>
                    <a:pt x="964" y="19"/>
                  </a:lnTo>
                  <a:lnTo>
                    <a:pt x="699" y="0"/>
                  </a:lnTo>
                  <a:lnTo>
                    <a:pt x="677" y="24"/>
                  </a:lnTo>
                  <a:lnTo>
                    <a:pt x="698" y="36"/>
                  </a:lnTo>
                  <a:lnTo>
                    <a:pt x="647" y="13"/>
                  </a:lnTo>
                  <a:lnTo>
                    <a:pt x="528" y="15"/>
                  </a:lnTo>
                  <a:lnTo>
                    <a:pt x="613" y="62"/>
                  </a:lnTo>
                  <a:lnTo>
                    <a:pt x="582" y="78"/>
                  </a:lnTo>
                  <a:lnTo>
                    <a:pt x="541" y="27"/>
                  </a:lnTo>
                  <a:lnTo>
                    <a:pt x="430" y="23"/>
                  </a:lnTo>
                  <a:lnTo>
                    <a:pt x="451" y="44"/>
                  </a:lnTo>
                  <a:lnTo>
                    <a:pt x="369" y="36"/>
                  </a:lnTo>
                  <a:lnTo>
                    <a:pt x="411" y="70"/>
                  </a:lnTo>
                  <a:lnTo>
                    <a:pt x="343" y="50"/>
                  </a:lnTo>
                  <a:lnTo>
                    <a:pt x="366" y="70"/>
                  </a:lnTo>
                  <a:lnTo>
                    <a:pt x="326" y="78"/>
                  </a:lnTo>
                  <a:lnTo>
                    <a:pt x="411" y="123"/>
                  </a:lnTo>
                  <a:lnTo>
                    <a:pt x="227" y="72"/>
                  </a:lnTo>
                  <a:lnTo>
                    <a:pt x="182" y="108"/>
                  </a:lnTo>
                  <a:lnTo>
                    <a:pt x="254" y="126"/>
                  </a:lnTo>
                  <a:lnTo>
                    <a:pt x="134" y="112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Freeform 272"/>
            <p:cNvSpPr>
              <a:spLocks/>
            </p:cNvSpPr>
            <p:nvPr/>
          </p:nvSpPr>
          <p:spPr bwMode="auto">
            <a:xfrm>
              <a:off x="6350102" y="2103549"/>
              <a:ext cx="525634" cy="408933"/>
            </a:xfrm>
            <a:custGeom>
              <a:avLst/>
              <a:gdLst>
                <a:gd name="T0" fmla="*/ 0 w 1094"/>
                <a:gd name="T1" fmla="*/ 2 h 902"/>
                <a:gd name="T2" fmla="*/ 3 w 1094"/>
                <a:gd name="T3" fmla="*/ 0 h 902"/>
                <a:gd name="T4" fmla="*/ 3 w 1094"/>
                <a:gd name="T5" fmla="*/ 2 h 902"/>
                <a:gd name="T6" fmla="*/ 4 w 1094"/>
                <a:gd name="T7" fmla="*/ 5 h 902"/>
                <a:gd name="T8" fmla="*/ 5 w 1094"/>
                <a:gd name="T9" fmla="*/ 5 h 902"/>
                <a:gd name="T10" fmla="*/ 4 w 1094"/>
                <a:gd name="T11" fmla="*/ 4 h 902"/>
                <a:gd name="T12" fmla="*/ 4 w 1094"/>
                <a:gd name="T13" fmla="*/ 2 h 902"/>
                <a:gd name="T14" fmla="*/ 4 w 1094"/>
                <a:gd name="T15" fmla="*/ 1 h 902"/>
                <a:gd name="T16" fmla="*/ 4 w 1094"/>
                <a:gd name="T17" fmla="*/ 1 h 902"/>
                <a:gd name="T18" fmla="*/ 7 w 1094"/>
                <a:gd name="T19" fmla="*/ 0 h 902"/>
                <a:gd name="T20" fmla="*/ 8 w 1094"/>
                <a:gd name="T21" fmla="*/ 1 h 902"/>
                <a:gd name="T22" fmla="*/ 8 w 1094"/>
                <a:gd name="T23" fmla="*/ 4 h 902"/>
                <a:gd name="T24" fmla="*/ 10 w 1094"/>
                <a:gd name="T25" fmla="*/ 3 h 902"/>
                <a:gd name="T26" fmla="*/ 13 w 1094"/>
                <a:gd name="T27" fmla="*/ 3 h 902"/>
                <a:gd name="T28" fmla="*/ 13 w 1094"/>
                <a:gd name="T29" fmla="*/ 4 h 902"/>
                <a:gd name="T30" fmla="*/ 14 w 1094"/>
                <a:gd name="T31" fmla="*/ 5 h 902"/>
                <a:gd name="T32" fmla="*/ 15 w 1094"/>
                <a:gd name="T33" fmla="*/ 4 h 902"/>
                <a:gd name="T34" fmla="*/ 17 w 1094"/>
                <a:gd name="T35" fmla="*/ 5 h 902"/>
                <a:gd name="T36" fmla="*/ 17 w 1094"/>
                <a:gd name="T37" fmla="*/ 5 h 902"/>
                <a:gd name="T38" fmla="*/ 18 w 1094"/>
                <a:gd name="T39" fmla="*/ 6 h 902"/>
                <a:gd name="T40" fmla="*/ 19 w 1094"/>
                <a:gd name="T41" fmla="*/ 6 h 902"/>
                <a:gd name="T42" fmla="*/ 19 w 1094"/>
                <a:gd name="T43" fmla="*/ 7 h 902"/>
                <a:gd name="T44" fmla="*/ 19 w 1094"/>
                <a:gd name="T45" fmla="*/ 7 h 902"/>
                <a:gd name="T46" fmla="*/ 19 w 1094"/>
                <a:gd name="T47" fmla="*/ 8 h 902"/>
                <a:gd name="T48" fmla="*/ 19 w 1094"/>
                <a:gd name="T49" fmla="*/ 9 h 902"/>
                <a:gd name="T50" fmla="*/ 19 w 1094"/>
                <a:gd name="T51" fmla="*/ 10 h 902"/>
                <a:gd name="T52" fmla="*/ 23 w 1094"/>
                <a:gd name="T53" fmla="*/ 11 h 902"/>
                <a:gd name="T54" fmla="*/ 24 w 1094"/>
                <a:gd name="T55" fmla="*/ 12 h 902"/>
                <a:gd name="T56" fmla="*/ 25 w 1094"/>
                <a:gd name="T57" fmla="*/ 13 h 902"/>
                <a:gd name="T58" fmla="*/ 25 w 1094"/>
                <a:gd name="T59" fmla="*/ 14 h 902"/>
                <a:gd name="T60" fmla="*/ 25 w 1094"/>
                <a:gd name="T61" fmla="*/ 15 h 902"/>
                <a:gd name="T62" fmla="*/ 23 w 1094"/>
                <a:gd name="T63" fmla="*/ 16 h 902"/>
                <a:gd name="T64" fmla="*/ 19 w 1094"/>
                <a:gd name="T65" fmla="*/ 14 h 902"/>
                <a:gd name="T66" fmla="*/ 20 w 1094"/>
                <a:gd name="T67" fmla="*/ 15 h 902"/>
                <a:gd name="T68" fmla="*/ 21 w 1094"/>
                <a:gd name="T69" fmla="*/ 16 h 902"/>
                <a:gd name="T70" fmla="*/ 22 w 1094"/>
                <a:gd name="T71" fmla="*/ 17 h 902"/>
                <a:gd name="T72" fmla="*/ 23 w 1094"/>
                <a:gd name="T73" fmla="*/ 20 h 902"/>
                <a:gd name="T74" fmla="*/ 21 w 1094"/>
                <a:gd name="T75" fmla="*/ 21 h 902"/>
                <a:gd name="T76" fmla="*/ 16 w 1094"/>
                <a:gd name="T77" fmla="*/ 18 h 902"/>
                <a:gd name="T78" fmla="*/ 15 w 1094"/>
                <a:gd name="T79" fmla="*/ 18 h 902"/>
                <a:gd name="T80" fmla="*/ 14 w 1094"/>
                <a:gd name="T81" fmla="*/ 16 h 902"/>
                <a:gd name="T82" fmla="*/ 13 w 1094"/>
                <a:gd name="T83" fmla="*/ 17 h 902"/>
                <a:gd name="T84" fmla="*/ 11 w 1094"/>
                <a:gd name="T85" fmla="*/ 17 h 902"/>
                <a:gd name="T86" fmla="*/ 15 w 1094"/>
                <a:gd name="T87" fmla="*/ 15 h 902"/>
                <a:gd name="T88" fmla="*/ 16 w 1094"/>
                <a:gd name="T89" fmla="*/ 12 h 902"/>
                <a:gd name="T90" fmla="*/ 13 w 1094"/>
                <a:gd name="T91" fmla="*/ 9 h 902"/>
                <a:gd name="T92" fmla="*/ 12 w 1094"/>
                <a:gd name="T93" fmla="*/ 10 h 902"/>
                <a:gd name="T94" fmla="*/ 13 w 1094"/>
                <a:gd name="T95" fmla="*/ 9 h 902"/>
                <a:gd name="T96" fmla="*/ 11 w 1094"/>
                <a:gd name="T97" fmla="*/ 7 h 902"/>
                <a:gd name="T98" fmla="*/ 10 w 1094"/>
                <a:gd name="T99" fmla="*/ 7 h 902"/>
                <a:gd name="T100" fmla="*/ 8 w 1094"/>
                <a:gd name="T101" fmla="*/ 8 h 902"/>
                <a:gd name="T102" fmla="*/ 1 w 1094"/>
                <a:gd name="T103" fmla="*/ 5 h 902"/>
                <a:gd name="T104" fmla="*/ 0 w 1094"/>
                <a:gd name="T105" fmla="*/ 5 h 9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4"/>
                <a:gd name="T160" fmla="*/ 0 h 902"/>
                <a:gd name="T161" fmla="*/ 1094 w 1094"/>
                <a:gd name="T162" fmla="*/ 902 h 90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4" h="902">
                  <a:moveTo>
                    <a:pt x="0" y="202"/>
                  </a:moveTo>
                  <a:lnTo>
                    <a:pt x="9" y="103"/>
                  </a:lnTo>
                  <a:lnTo>
                    <a:pt x="54" y="31"/>
                  </a:lnTo>
                  <a:lnTo>
                    <a:pt x="130" y="0"/>
                  </a:lnTo>
                  <a:lnTo>
                    <a:pt x="191" y="14"/>
                  </a:lnTo>
                  <a:lnTo>
                    <a:pt x="125" y="103"/>
                  </a:lnTo>
                  <a:lnTo>
                    <a:pt x="144" y="158"/>
                  </a:lnTo>
                  <a:lnTo>
                    <a:pt x="191" y="212"/>
                  </a:lnTo>
                  <a:lnTo>
                    <a:pt x="130" y="231"/>
                  </a:lnTo>
                  <a:lnTo>
                    <a:pt x="195" y="230"/>
                  </a:lnTo>
                  <a:lnTo>
                    <a:pt x="204" y="184"/>
                  </a:lnTo>
                  <a:lnTo>
                    <a:pt x="155" y="156"/>
                  </a:lnTo>
                  <a:lnTo>
                    <a:pt x="195" y="123"/>
                  </a:lnTo>
                  <a:lnTo>
                    <a:pt x="166" y="78"/>
                  </a:lnTo>
                  <a:lnTo>
                    <a:pt x="229" y="89"/>
                  </a:lnTo>
                  <a:lnTo>
                    <a:pt x="170" y="68"/>
                  </a:lnTo>
                  <a:lnTo>
                    <a:pt x="236" y="73"/>
                  </a:lnTo>
                  <a:lnTo>
                    <a:pt x="190" y="42"/>
                  </a:lnTo>
                  <a:lnTo>
                    <a:pt x="242" y="43"/>
                  </a:lnTo>
                  <a:lnTo>
                    <a:pt x="279" y="14"/>
                  </a:lnTo>
                  <a:lnTo>
                    <a:pt x="324" y="11"/>
                  </a:lnTo>
                  <a:lnTo>
                    <a:pt x="326" y="51"/>
                  </a:lnTo>
                  <a:lnTo>
                    <a:pt x="358" y="68"/>
                  </a:lnTo>
                  <a:lnTo>
                    <a:pt x="348" y="158"/>
                  </a:lnTo>
                  <a:lnTo>
                    <a:pt x="392" y="115"/>
                  </a:lnTo>
                  <a:lnTo>
                    <a:pt x="414" y="134"/>
                  </a:lnTo>
                  <a:lnTo>
                    <a:pt x="476" y="91"/>
                  </a:lnTo>
                  <a:lnTo>
                    <a:pt x="564" y="115"/>
                  </a:lnTo>
                  <a:lnTo>
                    <a:pt x="603" y="158"/>
                  </a:lnTo>
                  <a:lnTo>
                    <a:pt x="575" y="184"/>
                  </a:lnTo>
                  <a:lnTo>
                    <a:pt x="630" y="173"/>
                  </a:lnTo>
                  <a:lnTo>
                    <a:pt x="614" y="199"/>
                  </a:lnTo>
                  <a:lnTo>
                    <a:pt x="646" y="212"/>
                  </a:lnTo>
                  <a:lnTo>
                    <a:pt x="671" y="180"/>
                  </a:lnTo>
                  <a:lnTo>
                    <a:pt x="711" y="196"/>
                  </a:lnTo>
                  <a:lnTo>
                    <a:pt x="724" y="222"/>
                  </a:lnTo>
                  <a:lnTo>
                    <a:pt x="690" y="230"/>
                  </a:lnTo>
                  <a:lnTo>
                    <a:pt x="742" y="230"/>
                  </a:lnTo>
                  <a:lnTo>
                    <a:pt x="733" y="265"/>
                  </a:lnTo>
                  <a:lnTo>
                    <a:pt x="772" y="246"/>
                  </a:lnTo>
                  <a:lnTo>
                    <a:pt x="748" y="276"/>
                  </a:lnTo>
                  <a:lnTo>
                    <a:pt x="826" y="268"/>
                  </a:lnTo>
                  <a:lnTo>
                    <a:pt x="782" y="299"/>
                  </a:lnTo>
                  <a:lnTo>
                    <a:pt x="820" y="299"/>
                  </a:lnTo>
                  <a:lnTo>
                    <a:pt x="804" y="321"/>
                  </a:lnTo>
                  <a:lnTo>
                    <a:pt x="838" y="291"/>
                  </a:lnTo>
                  <a:lnTo>
                    <a:pt x="874" y="322"/>
                  </a:lnTo>
                  <a:lnTo>
                    <a:pt x="810" y="348"/>
                  </a:lnTo>
                  <a:lnTo>
                    <a:pt x="900" y="371"/>
                  </a:lnTo>
                  <a:lnTo>
                    <a:pt x="825" y="379"/>
                  </a:lnTo>
                  <a:lnTo>
                    <a:pt x="853" y="391"/>
                  </a:lnTo>
                  <a:lnTo>
                    <a:pt x="829" y="419"/>
                  </a:lnTo>
                  <a:lnTo>
                    <a:pt x="921" y="473"/>
                  </a:lnTo>
                  <a:lnTo>
                    <a:pt x="968" y="464"/>
                  </a:lnTo>
                  <a:lnTo>
                    <a:pt x="986" y="529"/>
                  </a:lnTo>
                  <a:lnTo>
                    <a:pt x="1031" y="523"/>
                  </a:lnTo>
                  <a:lnTo>
                    <a:pt x="1029" y="551"/>
                  </a:lnTo>
                  <a:lnTo>
                    <a:pt x="1094" y="565"/>
                  </a:lnTo>
                  <a:lnTo>
                    <a:pt x="1086" y="599"/>
                  </a:lnTo>
                  <a:lnTo>
                    <a:pt x="1053" y="594"/>
                  </a:lnTo>
                  <a:lnTo>
                    <a:pt x="1068" y="614"/>
                  </a:lnTo>
                  <a:lnTo>
                    <a:pt x="1052" y="647"/>
                  </a:lnTo>
                  <a:lnTo>
                    <a:pt x="1020" y="632"/>
                  </a:lnTo>
                  <a:lnTo>
                    <a:pt x="1013" y="697"/>
                  </a:lnTo>
                  <a:lnTo>
                    <a:pt x="888" y="578"/>
                  </a:lnTo>
                  <a:lnTo>
                    <a:pt x="842" y="588"/>
                  </a:lnTo>
                  <a:lnTo>
                    <a:pt x="874" y="618"/>
                  </a:lnTo>
                  <a:lnTo>
                    <a:pt x="849" y="647"/>
                  </a:lnTo>
                  <a:lnTo>
                    <a:pt x="868" y="645"/>
                  </a:lnTo>
                  <a:lnTo>
                    <a:pt x="895" y="703"/>
                  </a:lnTo>
                  <a:lnTo>
                    <a:pt x="956" y="717"/>
                  </a:lnTo>
                  <a:lnTo>
                    <a:pt x="950" y="751"/>
                  </a:lnTo>
                  <a:lnTo>
                    <a:pt x="983" y="778"/>
                  </a:lnTo>
                  <a:lnTo>
                    <a:pt x="969" y="858"/>
                  </a:lnTo>
                  <a:lnTo>
                    <a:pt x="810" y="775"/>
                  </a:lnTo>
                  <a:lnTo>
                    <a:pt x="916" y="902"/>
                  </a:lnTo>
                  <a:lnTo>
                    <a:pt x="719" y="832"/>
                  </a:lnTo>
                  <a:lnTo>
                    <a:pt x="691" y="789"/>
                  </a:lnTo>
                  <a:lnTo>
                    <a:pt x="718" y="785"/>
                  </a:lnTo>
                  <a:lnTo>
                    <a:pt x="654" y="762"/>
                  </a:lnTo>
                  <a:lnTo>
                    <a:pt x="635" y="713"/>
                  </a:lnTo>
                  <a:lnTo>
                    <a:pt x="584" y="697"/>
                  </a:lnTo>
                  <a:lnTo>
                    <a:pt x="581" y="729"/>
                  </a:lnTo>
                  <a:lnTo>
                    <a:pt x="553" y="713"/>
                  </a:lnTo>
                  <a:lnTo>
                    <a:pt x="512" y="744"/>
                  </a:lnTo>
                  <a:lnTo>
                    <a:pt x="457" y="713"/>
                  </a:lnTo>
                  <a:lnTo>
                    <a:pt x="483" y="657"/>
                  </a:lnTo>
                  <a:lnTo>
                    <a:pt x="630" y="657"/>
                  </a:lnTo>
                  <a:lnTo>
                    <a:pt x="594" y="602"/>
                  </a:lnTo>
                  <a:lnTo>
                    <a:pt x="677" y="523"/>
                  </a:lnTo>
                  <a:lnTo>
                    <a:pt x="619" y="417"/>
                  </a:lnTo>
                  <a:lnTo>
                    <a:pt x="578" y="407"/>
                  </a:lnTo>
                  <a:lnTo>
                    <a:pt x="602" y="391"/>
                  </a:lnTo>
                  <a:lnTo>
                    <a:pt x="513" y="418"/>
                  </a:lnTo>
                  <a:lnTo>
                    <a:pt x="512" y="388"/>
                  </a:lnTo>
                  <a:lnTo>
                    <a:pt x="544" y="371"/>
                  </a:lnTo>
                  <a:lnTo>
                    <a:pt x="477" y="329"/>
                  </a:lnTo>
                  <a:lnTo>
                    <a:pt x="476" y="298"/>
                  </a:lnTo>
                  <a:lnTo>
                    <a:pt x="412" y="280"/>
                  </a:lnTo>
                  <a:lnTo>
                    <a:pt x="428" y="325"/>
                  </a:lnTo>
                  <a:lnTo>
                    <a:pt x="321" y="308"/>
                  </a:lnTo>
                  <a:lnTo>
                    <a:pt x="350" y="334"/>
                  </a:lnTo>
                  <a:lnTo>
                    <a:pt x="71" y="289"/>
                  </a:lnTo>
                  <a:lnTo>
                    <a:pt x="22" y="230"/>
                  </a:lnTo>
                  <a:lnTo>
                    <a:pt x="111" y="233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Freeform 273"/>
            <p:cNvSpPr>
              <a:spLocks/>
            </p:cNvSpPr>
            <p:nvPr/>
          </p:nvSpPr>
          <p:spPr bwMode="auto">
            <a:xfrm>
              <a:off x="6404013" y="2385187"/>
              <a:ext cx="121300" cy="89106"/>
            </a:xfrm>
            <a:custGeom>
              <a:avLst/>
              <a:gdLst>
                <a:gd name="T0" fmla="*/ 0 w 254"/>
                <a:gd name="T1" fmla="*/ 4 h 197"/>
                <a:gd name="T2" fmla="*/ 1 w 254"/>
                <a:gd name="T3" fmla="*/ 3 h 197"/>
                <a:gd name="T4" fmla="*/ 1 w 254"/>
                <a:gd name="T5" fmla="*/ 0 h 197"/>
                <a:gd name="T6" fmla="*/ 2 w 254"/>
                <a:gd name="T7" fmla="*/ 1 h 197"/>
                <a:gd name="T8" fmla="*/ 3 w 254"/>
                <a:gd name="T9" fmla="*/ 1 h 197"/>
                <a:gd name="T10" fmla="*/ 6 w 254"/>
                <a:gd name="T11" fmla="*/ 3 h 197"/>
                <a:gd name="T12" fmla="*/ 5 w 254"/>
                <a:gd name="T13" fmla="*/ 4 h 197"/>
                <a:gd name="T14" fmla="*/ 3 w 254"/>
                <a:gd name="T15" fmla="*/ 3 h 197"/>
                <a:gd name="T16" fmla="*/ 2 w 254"/>
                <a:gd name="T17" fmla="*/ 5 h 197"/>
                <a:gd name="T18" fmla="*/ 1 w 254"/>
                <a:gd name="T19" fmla="*/ 3 h 197"/>
                <a:gd name="T20" fmla="*/ 0 w 254"/>
                <a:gd name="T21" fmla="*/ 4 h 1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4"/>
                <a:gd name="T34" fmla="*/ 0 h 197"/>
                <a:gd name="T35" fmla="*/ 254 w 254"/>
                <a:gd name="T36" fmla="*/ 197 h 1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4" h="197">
                  <a:moveTo>
                    <a:pt x="0" y="161"/>
                  </a:moveTo>
                  <a:lnTo>
                    <a:pt x="36" y="123"/>
                  </a:lnTo>
                  <a:lnTo>
                    <a:pt x="59" y="0"/>
                  </a:lnTo>
                  <a:lnTo>
                    <a:pt x="80" y="45"/>
                  </a:lnTo>
                  <a:lnTo>
                    <a:pt x="140" y="55"/>
                  </a:lnTo>
                  <a:lnTo>
                    <a:pt x="254" y="145"/>
                  </a:lnTo>
                  <a:lnTo>
                    <a:pt x="239" y="176"/>
                  </a:lnTo>
                  <a:lnTo>
                    <a:pt x="136" y="134"/>
                  </a:lnTo>
                  <a:lnTo>
                    <a:pt x="73" y="197"/>
                  </a:lnTo>
                  <a:lnTo>
                    <a:pt x="57" y="145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Freeform 274"/>
            <p:cNvSpPr>
              <a:spLocks/>
            </p:cNvSpPr>
            <p:nvPr/>
          </p:nvSpPr>
          <p:spPr bwMode="auto">
            <a:xfrm>
              <a:off x="6914484" y="2805258"/>
              <a:ext cx="121300" cy="132068"/>
            </a:xfrm>
            <a:custGeom>
              <a:avLst/>
              <a:gdLst>
                <a:gd name="T0" fmla="*/ 0 w 255"/>
                <a:gd name="T1" fmla="*/ 6 h 286"/>
                <a:gd name="T2" fmla="*/ 2 w 255"/>
                <a:gd name="T3" fmla="*/ 0 h 286"/>
                <a:gd name="T4" fmla="*/ 3 w 255"/>
                <a:gd name="T5" fmla="*/ 0 h 286"/>
                <a:gd name="T6" fmla="*/ 2 w 255"/>
                <a:gd name="T7" fmla="*/ 3 h 286"/>
                <a:gd name="T8" fmla="*/ 3 w 255"/>
                <a:gd name="T9" fmla="*/ 2 h 286"/>
                <a:gd name="T10" fmla="*/ 3 w 255"/>
                <a:gd name="T11" fmla="*/ 3 h 286"/>
                <a:gd name="T12" fmla="*/ 5 w 255"/>
                <a:gd name="T13" fmla="*/ 3 h 286"/>
                <a:gd name="T14" fmla="*/ 5 w 255"/>
                <a:gd name="T15" fmla="*/ 4 h 286"/>
                <a:gd name="T16" fmla="*/ 5 w 255"/>
                <a:gd name="T17" fmla="*/ 4 h 286"/>
                <a:gd name="T18" fmla="*/ 5 w 255"/>
                <a:gd name="T19" fmla="*/ 6 h 286"/>
                <a:gd name="T20" fmla="*/ 6 w 255"/>
                <a:gd name="T21" fmla="*/ 5 h 286"/>
                <a:gd name="T22" fmla="*/ 6 w 255"/>
                <a:gd name="T23" fmla="*/ 6 h 286"/>
                <a:gd name="T24" fmla="*/ 5 w 255"/>
                <a:gd name="T25" fmla="*/ 7 h 286"/>
                <a:gd name="T26" fmla="*/ 5 w 255"/>
                <a:gd name="T27" fmla="*/ 6 h 286"/>
                <a:gd name="T28" fmla="*/ 5 w 255"/>
                <a:gd name="T29" fmla="*/ 7 h 286"/>
                <a:gd name="T30" fmla="*/ 5 w 255"/>
                <a:gd name="T31" fmla="*/ 5 h 286"/>
                <a:gd name="T32" fmla="*/ 3 w 255"/>
                <a:gd name="T33" fmla="*/ 7 h 286"/>
                <a:gd name="T34" fmla="*/ 4 w 255"/>
                <a:gd name="T35" fmla="*/ 6 h 286"/>
                <a:gd name="T36" fmla="*/ 3 w 255"/>
                <a:gd name="T37" fmla="*/ 6 h 286"/>
                <a:gd name="T38" fmla="*/ 3 w 255"/>
                <a:gd name="T39" fmla="*/ 5 h 286"/>
                <a:gd name="T40" fmla="*/ 0 w 255"/>
                <a:gd name="T41" fmla="*/ 6 h 2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286"/>
                <a:gd name="T65" fmla="*/ 255 w 255"/>
                <a:gd name="T66" fmla="*/ 286 h 2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286">
                  <a:moveTo>
                    <a:pt x="0" y="223"/>
                  </a:moveTo>
                  <a:lnTo>
                    <a:pt x="106" y="15"/>
                  </a:lnTo>
                  <a:lnTo>
                    <a:pt x="146" y="0"/>
                  </a:lnTo>
                  <a:lnTo>
                    <a:pt x="97" y="112"/>
                  </a:lnTo>
                  <a:lnTo>
                    <a:pt x="130" y="87"/>
                  </a:lnTo>
                  <a:lnTo>
                    <a:pt x="152" y="135"/>
                  </a:lnTo>
                  <a:lnTo>
                    <a:pt x="219" y="135"/>
                  </a:lnTo>
                  <a:lnTo>
                    <a:pt x="205" y="177"/>
                  </a:lnTo>
                  <a:lnTo>
                    <a:pt x="240" y="173"/>
                  </a:lnTo>
                  <a:lnTo>
                    <a:pt x="214" y="219"/>
                  </a:lnTo>
                  <a:lnTo>
                    <a:pt x="248" y="194"/>
                  </a:lnTo>
                  <a:lnTo>
                    <a:pt x="255" y="237"/>
                  </a:lnTo>
                  <a:lnTo>
                    <a:pt x="222" y="286"/>
                  </a:lnTo>
                  <a:lnTo>
                    <a:pt x="219" y="250"/>
                  </a:lnTo>
                  <a:lnTo>
                    <a:pt x="204" y="269"/>
                  </a:lnTo>
                  <a:lnTo>
                    <a:pt x="204" y="214"/>
                  </a:lnTo>
                  <a:lnTo>
                    <a:pt x="140" y="269"/>
                  </a:lnTo>
                  <a:lnTo>
                    <a:pt x="178" y="233"/>
                  </a:lnTo>
                  <a:lnTo>
                    <a:pt x="123" y="237"/>
                  </a:lnTo>
                  <a:lnTo>
                    <a:pt x="138" y="217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Freeform 275"/>
            <p:cNvSpPr>
              <a:spLocks/>
            </p:cNvSpPr>
            <p:nvPr/>
          </p:nvSpPr>
          <p:spPr bwMode="auto">
            <a:xfrm>
              <a:off x="6617973" y="4291418"/>
              <a:ext cx="151625" cy="838551"/>
            </a:xfrm>
            <a:custGeom>
              <a:avLst/>
              <a:gdLst>
                <a:gd name="T0" fmla="*/ 0 w 317"/>
                <a:gd name="T1" fmla="*/ 33 h 1850"/>
                <a:gd name="T2" fmla="*/ 1 w 317"/>
                <a:gd name="T3" fmla="*/ 32 h 1850"/>
                <a:gd name="T4" fmla="*/ 1 w 317"/>
                <a:gd name="T5" fmla="*/ 33 h 1850"/>
                <a:gd name="T6" fmla="*/ 3 w 317"/>
                <a:gd name="T7" fmla="*/ 31 h 1850"/>
                <a:gd name="T8" fmla="*/ 2 w 317"/>
                <a:gd name="T9" fmla="*/ 30 h 1850"/>
                <a:gd name="T10" fmla="*/ 3 w 317"/>
                <a:gd name="T11" fmla="*/ 27 h 1850"/>
                <a:gd name="T12" fmla="*/ 1 w 317"/>
                <a:gd name="T13" fmla="*/ 27 h 1850"/>
                <a:gd name="T14" fmla="*/ 2 w 317"/>
                <a:gd name="T15" fmla="*/ 22 h 1850"/>
                <a:gd name="T16" fmla="*/ 3 w 317"/>
                <a:gd name="T17" fmla="*/ 17 h 1850"/>
                <a:gd name="T18" fmla="*/ 3 w 317"/>
                <a:gd name="T19" fmla="*/ 13 h 1850"/>
                <a:gd name="T20" fmla="*/ 5 w 317"/>
                <a:gd name="T21" fmla="*/ 4 h 1850"/>
                <a:gd name="T22" fmla="*/ 4 w 317"/>
                <a:gd name="T23" fmla="*/ 1 h 1850"/>
                <a:gd name="T24" fmla="*/ 5 w 317"/>
                <a:gd name="T25" fmla="*/ 0 h 1850"/>
                <a:gd name="T26" fmla="*/ 6 w 317"/>
                <a:gd name="T27" fmla="*/ 2 h 1850"/>
                <a:gd name="T28" fmla="*/ 7 w 317"/>
                <a:gd name="T29" fmla="*/ 6 h 1850"/>
                <a:gd name="T30" fmla="*/ 7 w 317"/>
                <a:gd name="T31" fmla="*/ 6 h 1850"/>
                <a:gd name="T32" fmla="*/ 7 w 317"/>
                <a:gd name="T33" fmla="*/ 7 h 1850"/>
                <a:gd name="T34" fmla="*/ 6 w 317"/>
                <a:gd name="T35" fmla="*/ 7 h 1850"/>
                <a:gd name="T36" fmla="*/ 6 w 317"/>
                <a:gd name="T37" fmla="*/ 10 h 1850"/>
                <a:gd name="T38" fmla="*/ 5 w 317"/>
                <a:gd name="T39" fmla="*/ 11 h 1850"/>
                <a:gd name="T40" fmla="*/ 5 w 317"/>
                <a:gd name="T41" fmla="*/ 15 h 1850"/>
                <a:gd name="T42" fmla="*/ 5 w 317"/>
                <a:gd name="T43" fmla="*/ 18 h 1850"/>
                <a:gd name="T44" fmla="*/ 4 w 317"/>
                <a:gd name="T45" fmla="*/ 21 h 1850"/>
                <a:gd name="T46" fmla="*/ 3 w 317"/>
                <a:gd name="T47" fmla="*/ 28 h 1850"/>
                <a:gd name="T48" fmla="*/ 4 w 317"/>
                <a:gd name="T49" fmla="*/ 31 h 1850"/>
                <a:gd name="T50" fmla="*/ 3 w 317"/>
                <a:gd name="T51" fmla="*/ 31 h 1850"/>
                <a:gd name="T52" fmla="*/ 3 w 317"/>
                <a:gd name="T53" fmla="*/ 33 h 1850"/>
                <a:gd name="T54" fmla="*/ 2 w 317"/>
                <a:gd name="T55" fmla="*/ 38 h 1850"/>
                <a:gd name="T56" fmla="*/ 2 w 317"/>
                <a:gd name="T57" fmla="*/ 39 h 1850"/>
                <a:gd name="T58" fmla="*/ 3 w 317"/>
                <a:gd name="T59" fmla="*/ 38 h 1850"/>
                <a:gd name="T60" fmla="*/ 3 w 317"/>
                <a:gd name="T61" fmla="*/ 40 h 1850"/>
                <a:gd name="T62" fmla="*/ 6 w 317"/>
                <a:gd name="T63" fmla="*/ 41 h 1850"/>
                <a:gd name="T64" fmla="*/ 4 w 317"/>
                <a:gd name="T65" fmla="*/ 41 h 1850"/>
                <a:gd name="T66" fmla="*/ 4 w 317"/>
                <a:gd name="T67" fmla="*/ 43 h 1850"/>
                <a:gd name="T68" fmla="*/ 3 w 317"/>
                <a:gd name="T69" fmla="*/ 42 h 1850"/>
                <a:gd name="T70" fmla="*/ 4 w 317"/>
                <a:gd name="T71" fmla="*/ 42 h 1850"/>
                <a:gd name="T72" fmla="*/ 3 w 317"/>
                <a:gd name="T73" fmla="*/ 41 h 1850"/>
                <a:gd name="T74" fmla="*/ 2 w 317"/>
                <a:gd name="T75" fmla="*/ 40 h 1850"/>
                <a:gd name="T76" fmla="*/ 2 w 317"/>
                <a:gd name="T77" fmla="*/ 40 h 1850"/>
                <a:gd name="T78" fmla="*/ 1 w 317"/>
                <a:gd name="T79" fmla="*/ 39 h 1850"/>
                <a:gd name="T80" fmla="*/ 1 w 317"/>
                <a:gd name="T81" fmla="*/ 38 h 1850"/>
                <a:gd name="T82" fmla="*/ 1 w 317"/>
                <a:gd name="T83" fmla="*/ 38 h 1850"/>
                <a:gd name="T84" fmla="*/ 1 w 317"/>
                <a:gd name="T85" fmla="*/ 37 h 1850"/>
                <a:gd name="T86" fmla="*/ 1 w 317"/>
                <a:gd name="T87" fmla="*/ 35 h 1850"/>
                <a:gd name="T88" fmla="*/ 2 w 317"/>
                <a:gd name="T89" fmla="*/ 35 h 1850"/>
                <a:gd name="T90" fmla="*/ 1 w 317"/>
                <a:gd name="T91" fmla="*/ 34 h 1850"/>
                <a:gd name="T92" fmla="*/ 1 w 317"/>
                <a:gd name="T93" fmla="*/ 33 h 1850"/>
                <a:gd name="T94" fmla="*/ 0 w 317"/>
                <a:gd name="T95" fmla="*/ 33 h 18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850"/>
                <a:gd name="T146" fmla="*/ 317 w 317"/>
                <a:gd name="T147" fmla="*/ 1850 h 18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850">
                  <a:moveTo>
                    <a:pt x="0" y="1447"/>
                  </a:moveTo>
                  <a:lnTo>
                    <a:pt x="22" y="1397"/>
                  </a:lnTo>
                  <a:lnTo>
                    <a:pt x="68" y="1434"/>
                  </a:lnTo>
                  <a:lnTo>
                    <a:pt x="108" y="1339"/>
                  </a:lnTo>
                  <a:lnTo>
                    <a:pt x="91" y="1302"/>
                  </a:lnTo>
                  <a:lnTo>
                    <a:pt x="124" y="1171"/>
                  </a:lnTo>
                  <a:lnTo>
                    <a:pt x="67" y="1160"/>
                  </a:lnTo>
                  <a:lnTo>
                    <a:pt x="74" y="948"/>
                  </a:lnTo>
                  <a:lnTo>
                    <a:pt x="153" y="726"/>
                  </a:lnTo>
                  <a:lnTo>
                    <a:pt x="152" y="541"/>
                  </a:lnTo>
                  <a:lnTo>
                    <a:pt x="207" y="188"/>
                  </a:lnTo>
                  <a:lnTo>
                    <a:pt x="188" y="32"/>
                  </a:lnTo>
                  <a:lnTo>
                    <a:pt x="226" y="0"/>
                  </a:lnTo>
                  <a:lnTo>
                    <a:pt x="266" y="81"/>
                  </a:lnTo>
                  <a:lnTo>
                    <a:pt x="289" y="246"/>
                  </a:lnTo>
                  <a:lnTo>
                    <a:pt x="317" y="249"/>
                  </a:lnTo>
                  <a:lnTo>
                    <a:pt x="312" y="304"/>
                  </a:lnTo>
                  <a:lnTo>
                    <a:pt x="270" y="327"/>
                  </a:lnTo>
                  <a:lnTo>
                    <a:pt x="271" y="435"/>
                  </a:lnTo>
                  <a:lnTo>
                    <a:pt x="226" y="496"/>
                  </a:lnTo>
                  <a:lnTo>
                    <a:pt x="192" y="648"/>
                  </a:lnTo>
                  <a:lnTo>
                    <a:pt x="218" y="791"/>
                  </a:lnTo>
                  <a:lnTo>
                    <a:pt x="168" y="913"/>
                  </a:lnTo>
                  <a:lnTo>
                    <a:pt x="135" y="1218"/>
                  </a:lnTo>
                  <a:lnTo>
                    <a:pt x="162" y="1329"/>
                  </a:lnTo>
                  <a:lnTo>
                    <a:pt x="137" y="1339"/>
                  </a:lnTo>
                  <a:lnTo>
                    <a:pt x="148" y="1438"/>
                  </a:lnTo>
                  <a:lnTo>
                    <a:pt x="83" y="1643"/>
                  </a:lnTo>
                  <a:lnTo>
                    <a:pt x="90" y="1677"/>
                  </a:lnTo>
                  <a:lnTo>
                    <a:pt x="121" y="1664"/>
                  </a:lnTo>
                  <a:lnTo>
                    <a:pt x="135" y="1743"/>
                  </a:lnTo>
                  <a:lnTo>
                    <a:pt x="271" y="1761"/>
                  </a:lnTo>
                  <a:lnTo>
                    <a:pt x="180" y="1792"/>
                  </a:lnTo>
                  <a:lnTo>
                    <a:pt x="168" y="1850"/>
                  </a:lnTo>
                  <a:lnTo>
                    <a:pt x="129" y="1834"/>
                  </a:lnTo>
                  <a:lnTo>
                    <a:pt x="171" y="1797"/>
                  </a:lnTo>
                  <a:lnTo>
                    <a:pt x="107" y="1780"/>
                  </a:lnTo>
                  <a:lnTo>
                    <a:pt x="98" y="1715"/>
                  </a:lnTo>
                  <a:lnTo>
                    <a:pt x="80" y="1746"/>
                  </a:lnTo>
                  <a:lnTo>
                    <a:pt x="56" y="1685"/>
                  </a:lnTo>
                  <a:lnTo>
                    <a:pt x="68" y="1668"/>
                  </a:lnTo>
                  <a:lnTo>
                    <a:pt x="36" y="1638"/>
                  </a:lnTo>
                  <a:lnTo>
                    <a:pt x="67" y="1607"/>
                  </a:lnTo>
                  <a:lnTo>
                    <a:pt x="38" y="1516"/>
                  </a:lnTo>
                  <a:lnTo>
                    <a:pt x="89" y="1526"/>
                  </a:lnTo>
                  <a:lnTo>
                    <a:pt x="38" y="1478"/>
                  </a:lnTo>
                  <a:lnTo>
                    <a:pt x="51" y="1446"/>
                  </a:lnTo>
                  <a:lnTo>
                    <a:pt x="0" y="14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Freeform 276"/>
            <p:cNvSpPr>
              <a:spLocks/>
            </p:cNvSpPr>
            <p:nvPr/>
          </p:nvSpPr>
          <p:spPr bwMode="auto">
            <a:xfrm>
              <a:off x="6624711" y="4996310"/>
              <a:ext cx="11793" cy="31824"/>
            </a:xfrm>
            <a:custGeom>
              <a:avLst/>
              <a:gdLst>
                <a:gd name="T0" fmla="*/ 0 w 23"/>
                <a:gd name="T1" fmla="*/ 1 h 69"/>
                <a:gd name="T2" fmla="*/ 0 w 23"/>
                <a:gd name="T3" fmla="*/ 0 h 69"/>
                <a:gd name="T4" fmla="*/ 1 w 23"/>
                <a:gd name="T5" fmla="*/ 2 h 69"/>
                <a:gd name="T6" fmla="*/ 0 w 23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9"/>
                <a:gd name="T14" fmla="*/ 23 w 23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9">
                  <a:moveTo>
                    <a:pt x="0" y="31"/>
                  </a:moveTo>
                  <a:lnTo>
                    <a:pt x="7" y="0"/>
                  </a:lnTo>
                  <a:lnTo>
                    <a:pt x="23" y="6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Freeform 277"/>
            <p:cNvSpPr>
              <a:spLocks/>
            </p:cNvSpPr>
            <p:nvPr/>
          </p:nvSpPr>
          <p:spPr bwMode="auto">
            <a:xfrm>
              <a:off x="6638189" y="4826054"/>
              <a:ext cx="10108" cy="38188"/>
            </a:xfrm>
            <a:custGeom>
              <a:avLst/>
              <a:gdLst>
                <a:gd name="T0" fmla="*/ 0 w 23"/>
                <a:gd name="T1" fmla="*/ 2 h 85"/>
                <a:gd name="T2" fmla="*/ 1 w 23"/>
                <a:gd name="T3" fmla="*/ 0 h 85"/>
                <a:gd name="T4" fmla="*/ 1 w 23"/>
                <a:gd name="T5" fmla="*/ 2 h 85"/>
                <a:gd name="T6" fmla="*/ 0 w 23"/>
                <a:gd name="T7" fmla="*/ 2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85"/>
                <a:gd name="T14" fmla="*/ 23 w 23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85">
                  <a:moveTo>
                    <a:pt x="0" y="75"/>
                  </a:moveTo>
                  <a:lnTo>
                    <a:pt x="23" y="0"/>
                  </a:lnTo>
                  <a:lnTo>
                    <a:pt x="23" y="8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Freeform 278"/>
            <p:cNvSpPr>
              <a:spLocks/>
            </p:cNvSpPr>
            <p:nvPr/>
          </p:nvSpPr>
          <p:spPr bwMode="auto">
            <a:xfrm>
              <a:off x="6649982" y="5120422"/>
              <a:ext cx="25271" cy="17503"/>
            </a:xfrm>
            <a:custGeom>
              <a:avLst/>
              <a:gdLst>
                <a:gd name="T0" fmla="*/ 0 w 51"/>
                <a:gd name="T1" fmla="*/ 0 h 39"/>
                <a:gd name="T2" fmla="*/ 1 w 51"/>
                <a:gd name="T3" fmla="*/ 0 h 39"/>
                <a:gd name="T4" fmla="*/ 1 w 51"/>
                <a:gd name="T5" fmla="*/ 1 h 39"/>
                <a:gd name="T6" fmla="*/ 0 w 51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39"/>
                <a:gd name="T14" fmla="*/ 51 w 51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39">
                  <a:moveTo>
                    <a:pt x="0" y="0"/>
                  </a:moveTo>
                  <a:lnTo>
                    <a:pt x="49" y="9"/>
                  </a:lnTo>
                  <a:lnTo>
                    <a:pt x="5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Freeform 279"/>
            <p:cNvSpPr>
              <a:spLocks/>
            </p:cNvSpPr>
            <p:nvPr/>
          </p:nvSpPr>
          <p:spPr bwMode="auto">
            <a:xfrm>
              <a:off x="6655036" y="5082234"/>
              <a:ext cx="35379" cy="39779"/>
            </a:xfrm>
            <a:custGeom>
              <a:avLst/>
              <a:gdLst>
                <a:gd name="T0" fmla="*/ 0 w 75"/>
                <a:gd name="T1" fmla="*/ 0 h 88"/>
                <a:gd name="T2" fmla="*/ 1 w 75"/>
                <a:gd name="T3" fmla="*/ 0 h 88"/>
                <a:gd name="T4" fmla="*/ 0 w 75"/>
                <a:gd name="T5" fmla="*/ 1 h 88"/>
                <a:gd name="T6" fmla="*/ 2 w 75"/>
                <a:gd name="T7" fmla="*/ 1 h 88"/>
                <a:gd name="T8" fmla="*/ 1 w 75"/>
                <a:gd name="T9" fmla="*/ 2 h 88"/>
                <a:gd name="T10" fmla="*/ 0 w 75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8"/>
                <a:gd name="T20" fmla="*/ 75 w 75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8">
                  <a:moveTo>
                    <a:pt x="0" y="15"/>
                  </a:moveTo>
                  <a:lnTo>
                    <a:pt x="21" y="0"/>
                  </a:lnTo>
                  <a:lnTo>
                    <a:pt x="19" y="42"/>
                  </a:lnTo>
                  <a:lnTo>
                    <a:pt x="75" y="57"/>
                  </a:lnTo>
                  <a:lnTo>
                    <a:pt x="39" y="8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Freeform 280"/>
            <p:cNvSpPr>
              <a:spLocks/>
            </p:cNvSpPr>
            <p:nvPr/>
          </p:nvSpPr>
          <p:spPr bwMode="auto">
            <a:xfrm>
              <a:off x="6681992" y="5133151"/>
              <a:ext cx="18532" cy="11138"/>
            </a:xfrm>
            <a:custGeom>
              <a:avLst/>
              <a:gdLst>
                <a:gd name="T0" fmla="*/ 0 w 40"/>
                <a:gd name="T1" fmla="*/ 1 h 23"/>
                <a:gd name="T2" fmla="*/ 0 w 40"/>
                <a:gd name="T3" fmla="*/ 0 h 23"/>
                <a:gd name="T4" fmla="*/ 1 w 40"/>
                <a:gd name="T5" fmla="*/ 1 h 23"/>
                <a:gd name="T6" fmla="*/ 0 w 40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3"/>
                <a:gd name="T14" fmla="*/ 40 w 4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3">
                  <a:moveTo>
                    <a:pt x="0" y="17"/>
                  </a:moveTo>
                  <a:lnTo>
                    <a:pt x="11" y="0"/>
                  </a:lnTo>
                  <a:lnTo>
                    <a:pt x="40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Freeform 281"/>
            <p:cNvSpPr>
              <a:spLocks/>
            </p:cNvSpPr>
            <p:nvPr/>
          </p:nvSpPr>
          <p:spPr bwMode="auto">
            <a:xfrm>
              <a:off x="6695470" y="5101328"/>
              <a:ext cx="50542" cy="58874"/>
            </a:xfrm>
            <a:custGeom>
              <a:avLst/>
              <a:gdLst>
                <a:gd name="T0" fmla="*/ 0 w 104"/>
                <a:gd name="T1" fmla="*/ 2 h 134"/>
                <a:gd name="T2" fmla="*/ 0 w 104"/>
                <a:gd name="T3" fmla="*/ 2 h 134"/>
                <a:gd name="T4" fmla="*/ 2 w 104"/>
                <a:gd name="T5" fmla="*/ 2 h 134"/>
                <a:gd name="T6" fmla="*/ 1 w 104"/>
                <a:gd name="T7" fmla="*/ 1 h 134"/>
                <a:gd name="T8" fmla="*/ 2 w 104"/>
                <a:gd name="T9" fmla="*/ 1 h 134"/>
                <a:gd name="T10" fmla="*/ 1 w 104"/>
                <a:gd name="T11" fmla="*/ 1 h 134"/>
                <a:gd name="T12" fmla="*/ 1 w 104"/>
                <a:gd name="T13" fmla="*/ 0 h 134"/>
                <a:gd name="T14" fmla="*/ 2 w 104"/>
                <a:gd name="T15" fmla="*/ 0 h 134"/>
                <a:gd name="T16" fmla="*/ 3 w 104"/>
                <a:gd name="T17" fmla="*/ 3 h 134"/>
                <a:gd name="T18" fmla="*/ 0 w 104"/>
                <a:gd name="T19" fmla="*/ 2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134"/>
                <a:gd name="T32" fmla="*/ 104 w 104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134">
                  <a:moveTo>
                    <a:pt x="0" y="108"/>
                  </a:moveTo>
                  <a:lnTo>
                    <a:pt x="15" y="88"/>
                  </a:lnTo>
                  <a:lnTo>
                    <a:pt x="73" y="100"/>
                  </a:lnTo>
                  <a:lnTo>
                    <a:pt x="47" y="65"/>
                  </a:lnTo>
                  <a:lnTo>
                    <a:pt x="74" y="44"/>
                  </a:lnTo>
                  <a:lnTo>
                    <a:pt x="32" y="40"/>
                  </a:lnTo>
                  <a:lnTo>
                    <a:pt x="32" y="7"/>
                  </a:lnTo>
                  <a:lnTo>
                    <a:pt x="102" y="0"/>
                  </a:lnTo>
                  <a:lnTo>
                    <a:pt x="104" y="134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" name="Freeform 282"/>
            <p:cNvSpPr>
              <a:spLocks/>
            </p:cNvSpPr>
            <p:nvPr/>
          </p:nvSpPr>
          <p:spPr bwMode="auto">
            <a:xfrm>
              <a:off x="6720741" y="5169749"/>
              <a:ext cx="37064" cy="12729"/>
            </a:xfrm>
            <a:custGeom>
              <a:avLst/>
              <a:gdLst>
                <a:gd name="T0" fmla="*/ 0 w 78"/>
                <a:gd name="T1" fmla="*/ 0 h 28"/>
                <a:gd name="T2" fmla="*/ 2 w 78"/>
                <a:gd name="T3" fmla="*/ 0 h 28"/>
                <a:gd name="T4" fmla="*/ 2 w 78"/>
                <a:gd name="T5" fmla="*/ 1 h 28"/>
                <a:gd name="T6" fmla="*/ 0 w 78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28"/>
                <a:gd name="T14" fmla="*/ 78 w 78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28">
                  <a:moveTo>
                    <a:pt x="0" y="0"/>
                  </a:moveTo>
                  <a:lnTo>
                    <a:pt x="71" y="7"/>
                  </a:lnTo>
                  <a:lnTo>
                    <a:pt x="78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8" name="Freeform 283"/>
            <p:cNvSpPr>
              <a:spLocks/>
            </p:cNvSpPr>
            <p:nvPr/>
          </p:nvSpPr>
          <p:spPr bwMode="auto">
            <a:xfrm>
              <a:off x="6756120" y="5161793"/>
              <a:ext cx="18532" cy="7956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1 w 37"/>
                <a:gd name="T5" fmla="*/ 0 h 18"/>
                <a:gd name="T6" fmla="*/ 0 w 3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8"/>
                <a:gd name="T14" fmla="*/ 37 w 3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8">
                  <a:moveTo>
                    <a:pt x="0" y="18"/>
                  </a:moveTo>
                  <a:lnTo>
                    <a:pt x="8" y="0"/>
                  </a:lnTo>
                  <a:lnTo>
                    <a:pt x="37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9" name="Freeform 284"/>
            <p:cNvSpPr>
              <a:spLocks/>
            </p:cNvSpPr>
            <p:nvPr/>
          </p:nvSpPr>
          <p:spPr bwMode="auto">
            <a:xfrm>
              <a:off x="6557322" y="3691544"/>
              <a:ext cx="219014" cy="330965"/>
            </a:xfrm>
            <a:custGeom>
              <a:avLst/>
              <a:gdLst>
                <a:gd name="T0" fmla="*/ 0 w 459"/>
                <a:gd name="T1" fmla="*/ 11 h 730"/>
                <a:gd name="T2" fmla="*/ 1 w 459"/>
                <a:gd name="T3" fmla="*/ 13 h 730"/>
                <a:gd name="T4" fmla="*/ 3 w 459"/>
                <a:gd name="T5" fmla="*/ 13 h 730"/>
                <a:gd name="T6" fmla="*/ 5 w 459"/>
                <a:gd name="T7" fmla="*/ 15 h 730"/>
                <a:gd name="T8" fmla="*/ 7 w 459"/>
                <a:gd name="T9" fmla="*/ 15 h 730"/>
                <a:gd name="T10" fmla="*/ 7 w 459"/>
                <a:gd name="T11" fmla="*/ 17 h 730"/>
                <a:gd name="T12" fmla="*/ 8 w 459"/>
                <a:gd name="T13" fmla="*/ 17 h 730"/>
                <a:gd name="T14" fmla="*/ 8 w 459"/>
                <a:gd name="T15" fmla="*/ 14 h 730"/>
                <a:gd name="T16" fmla="*/ 8 w 459"/>
                <a:gd name="T17" fmla="*/ 12 h 730"/>
                <a:gd name="T18" fmla="*/ 8 w 459"/>
                <a:gd name="T19" fmla="*/ 12 h 730"/>
                <a:gd name="T20" fmla="*/ 8 w 459"/>
                <a:gd name="T21" fmla="*/ 11 h 730"/>
                <a:gd name="T22" fmla="*/ 10 w 459"/>
                <a:gd name="T23" fmla="*/ 11 h 730"/>
                <a:gd name="T24" fmla="*/ 10 w 459"/>
                <a:gd name="T25" fmla="*/ 11 h 730"/>
                <a:gd name="T26" fmla="*/ 10 w 459"/>
                <a:gd name="T27" fmla="*/ 10 h 730"/>
                <a:gd name="T28" fmla="*/ 10 w 459"/>
                <a:gd name="T29" fmla="*/ 6 h 730"/>
                <a:gd name="T30" fmla="*/ 8 w 459"/>
                <a:gd name="T31" fmla="*/ 7 h 730"/>
                <a:gd name="T32" fmla="*/ 8 w 459"/>
                <a:gd name="T33" fmla="*/ 6 h 730"/>
                <a:gd name="T34" fmla="*/ 6 w 459"/>
                <a:gd name="T35" fmla="*/ 5 h 730"/>
                <a:gd name="T36" fmla="*/ 5 w 459"/>
                <a:gd name="T37" fmla="*/ 3 h 730"/>
                <a:gd name="T38" fmla="*/ 7 w 459"/>
                <a:gd name="T39" fmla="*/ 1 h 730"/>
                <a:gd name="T40" fmla="*/ 6 w 459"/>
                <a:gd name="T41" fmla="*/ 0 h 730"/>
                <a:gd name="T42" fmla="*/ 3 w 459"/>
                <a:gd name="T43" fmla="*/ 1 h 730"/>
                <a:gd name="T44" fmla="*/ 2 w 459"/>
                <a:gd name="T45" fmla="*/ 5 h 730"/>
                <a:gd name="T46" fmla="*/ 1 w 459"/>
                <a:gd name="T47" fmla="*/ 4 h 730"/>
                <a:gd name="T48" fmla="*/ 1 w 459"/>
                <a:gd name="T49" fmla="*/ 5 h 730"/>
                <a:gd name="T50" fmla="*/ 1 w 459"/>
                <a:gd name="T51" fmla="*/ 9 h 730"/>
                <a:gd name="T52" fmla="*/ 2 w 459"/>
                <a:gd name="T53" fmla="*/ 9 h 730"/>
                <a:gd name="T54" fmla="*/ 0 w 459"/>
                <a:gd name="T55" fmla="*/ 11 h 7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9"/>
                <a:gd name="T85" fmla="*/ 0 h 730"/>
                <a:gd name="T86" fmla="*/ 459 w 459"/>
                <a:gd name="T87" fmla="*/ 730 h 7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9" h="730">
                  <a:moveTo>
                    <a:pt x="0" y="488"/>
                  </a:moveTo>
                  <a:lnTo>
                    <a:pt x="56" y="540"/>
                  </a:lnTo>
                  <a:lnTo>
                    <a:pt x="138" y="552"/>
                  </a:lnTo>
                  <a:lnTo>
                    <a:pt x="220" y="653"/>
                  </a:lnTo>
                  <a:lnTo>
                    <a:pt x="330" y="663"/>
                  </a:lnTo>
                  <a:lnTo>
                    <a:pt x="314" y="713"/>
                  </a:lnTo>
                  <a:lnTo>
                    <a:pt x="342" y="730"/>
                  </a:lnTo>
                  <a:lnTo>
                    <a:pt x="359" y="604"/>
                  </a:lnTo>
                  <a:lnTo>
                    <a:pt x="338" y="525"/>
                  </a:lnTo>
                  <a:lnTo>
                    <a:pt x="375" y="522"/>
                  </a:lnTo>
                  <a:lnTo>
                    <a:pt x="349" y="477"/>
                  </a:lnTo>
                  <a:lnTo>
                    <a:pt x="437" y="461"/>
                  </a:lnTo>
                  <a:lnTo>
                    <a:pt x="459" y="491"/>
                  </a:lnTo>
                  <a:lnTo>
                    <a:pt x="424" y="427"/>
                  </a:lnTo>
                  <a:lnTo>
                    <a:pt x="436" y="274"/>
                  </a:lnTo>
                  <a:lnTo>
                    <a:pt x="362" y="280"/>
                  </a:lnTo>
                  <a:lnTo>
                    <a:pt x="338" y="242"/>
                  </a:lnTo>
                  <a:lnTo>
                    <a:pt x="264" y="231"/>
                  </a:lnTo>
                  <a:lnTo>
                    <a:pt x="216" y="143"/>
                  </a:lnTo>
                  <a:lnTo>
                    <a:pt x="289" y="27"/>
                  </a:lnTo>
                  <a:lnTo>
                    <a:pt x="279" y="0"/>
                  </a:lnTo>
                  <a:lnTo>
                    <a:pt x="148" y="63"/>
                  </a:lnTo>
                  <a:lnTo>
                    <a:pt x="78" y="195"/>
                  </a:lnTo>
                  <a:lnTo>
                    <a:pt x="54" y="165"/>
                  </a:lnTo>
                  <a:lnTo>
                    <a:pt x="39" y="228"/>
                  </a:lnTo>
                  <a:lnTo>
                    <a:pt x="54" y="373"/>
                  </a:lnTo>
                  <a:lnTo>
                    <a:pt x="71" y="373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0" name="Freeform 285"/>
            <p:cNvSpPr>
              <a:spLocks/>
            </p:cNvSpPr>
            <p:nvPr/>
          </p:nvSpPr>
          <p:spPr bwMode="auto">
            <a:xfrm>
              <a:off x="6430968" y="3718594"/>
              <a:ext cx="57281" cy="54100"/>
            </a:xfrm>
            <a:custGeom>
              <a:avLst/>
              <a:gdLst>
                <a:gd name="T0" fmla="*/ 0 w 118"/>
                <a:gd name="T1" fmla="*/ 0 h 118"/>
                <a:gd name="T2" fmla="*/ 0 w 118"/>
                <a:gd name="T3" fmla="*/ 1 h 118"/>
                <a:gd name="T4" fmla="*/ 1 w 118"/>
                <a:gd name="T5" fmla="*/ 1 h 118"/>
                <a:gd name="T6" fmla="*/ 2 w 118"/>
                <a:gd name="T7" fmla="*/ 3 h 118"/>
                <a:gd name="T8" fmla="*/ 3 w 118"/>
                <a:gd name="T9" fmla="*/ 1 h 118"/>
                <a:gd name="T10" fmla="*/ 2 w 118"/>
                <a:gd name="T11" fmla="*/ 0 h 118"/>
                <a:gd name="T12" fmla="*/ 0 w 118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118"/>
                <a:gd name="T23" fmla="*/ 118 w 118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118">
                  <a:moveTo>
                    <a:pt x="0" y="0"/>
                  </a:moveTo>
                  <a:lnTo>
                    <a:pt x="1" y="46"/>
                  </a:lnTo>
                  <a:lnTo>
                    <a:pt x="26" y="39"/>
                  </a:lnTo>
                  <a:lnTo>
                    <a:pt x="100" y="118"/>
                  </a:lnTo>
                  <a:lnTo>
                    <a:pt x="118" y="58"/>
                  </a:lnTo>
                  <a:lnTo>
                    <a:pt x="7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1" name="Freeform 286"/>
            <p:cNvSpPr>
              <a:spLocks/>
            </p:cNvSpPr>
            <p:nvPr/>
          </p:nvSpPr>
          <p:spPr bwMode="auto">
            <a:xfrm>
              <a:off x="6444446" y="3470371"/>
              <a:ext cx="197113" cy="66829"/>
            </a:xfrm>
            <a:custGeom>
              <a:avLst/>
              <a:gdLst>
                <a:gd name="T0" fmla="*/ 0 w 412"/>
                <a:gd name="T1" fmla="*/ 1 h 149"/>
                <a:gd name="T2" fmla="*/ 1 w 412"/>
                <a:gd name="T3" fmla="*/ 0 h 149"/>
                <a:gd name="T4" fmla="*/ 4 w 412"/>
                <a:gd name="T5" fmla="*/ 0 h 149"/>
                <a:gd name="T6" fmla="*/ 9 w 412"/>
                <a:gd name="T7" fmla="*/ 3 h 149"/>
                <a:gd name="T8" fmla="*/ 6 w 412"/>
                <a:gd name="T9" fmla="*/ 3 h 149"/>
                <a:gd name="T10" fmla="*/ 7 w 412"/>
                <a:gd name="T11" fmla="*/ 3 h 149"/>
                <a:gd name="T12" fmla="*/ 5 w 412"/>
                <a:gd name="T13" fmla="*/ 2 h 149"/>
                <a:gd name="T14" fmla="*/ 3 w 412"/>
                <a:gd name="T15" fmla="*/ 1 h 149"/>
                <a:gd name="T16" fmla="*/ 3 w 412"/>
                <a:gd name="T17" fmla="*/ 1 h 149"/>
                <a:gd name="T18" fmla="*/ 0 w 412"/>
                <a:gd name="T19" fmla="*/ 1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2"/>
                <a:gd name="T31" fmla="*/ 0 h 149"/>
                <a:gd name="T32" fmla="*/ 412 w 41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2" h="149">
                  <a:moveTo>
                    <a:pt x="0" y="58"/>
                  </a:moveTo>
                  <a:lnTo>
                    <a:pt x="56" y="7"/>
                  </a:lnTo>
                  <a:lnTo>
                    <a:pt x="161" y="0"/>
                  </a:lnTo>
                  <a:lnTo>
                    <a:pt x="412" y="127"/>
                  </a:lnTo>
                  <a:lnTo>
                    <a:pt x="279" y="149"/>
                  </a:lnTo>
                  <a:lnTo>
                    <a:pt x="301" y="120"/>
                  </a:lnTo>
                  <a:lnTo>
                    <a:pt x="236" y="72"/>
                  </a:lnTo>
                  <a:lnTo>
                    <a:pt x="115" y="43"/>
                  </a:lnTo>
                  <a:lnTo>
                    <a:pt x="119" y="2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2" name="Freeform 287"/>
            <p:cNvSpPr>
              <a:spLocks/>
            </p:cNvSpPr>
            <p:nvPr/>
          </p:nvSpPr>
          <p:spPr bwMode="auto">
            <a:xfrm>
              <a:off x="6687046" y="3537200"/>
              <a:ext cx="58965" cy="36597"/>
            </a:xfrm>
            <a:custGeom>
              <a:avLst/>
              <a:gdLst>
                <a:gd name="T0" fmla="*/ 0 w 127"/>
                <a:gd name="T1" fmla="*/ 0 h 82"/>
                <a:gd name="T2" fmla="*/ 0 w 127"/>
                <a:gd name="T3" fmla="*/ 2 h 82"/>
                <a:gd name="T4" fmla="*/ 3 w 127"/>
                <a:gd name="T5" fmla="*/ 1 h 82"/>
                <a:gd name="T6" fmla="*/ 2 w 127"/>
                <a:gd name="T7" fmla="*/ 0 h 82"/>
                <a:gd name="T8" fmla="*/ 0 w 127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82"/>
                <a:gd name="T17" fmla="*/ 127 w 127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82">
                  <a:moveTo>
                    <a:pt x="0" y="0"/>
                  </a:moveTo>
                  <a:lnTo>
                    <a:pt x="0" y="82"/>
                  </a:lnTo>
                  <a:lnTo>
                    <a:pt x="127" y="58"/>
                  </a:lnTo>
                  <a:lnTo>
                    <a:pt x="7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3" name="Freeform 288"/>
            <p:cNvSpPr>
              <a:spLocks/>
            </p:cNvSpPr>
            <p:nvPr/>
          </p:nvSpPr>
          <p:spPr bwMode="auto">
            <a:xfrm>
              <a:off x="6520259" y="3911127"/>
              <a:ext cx="102768" cy="125703"/>
            </a:xfrm>
            <a:custGeom>
              <a:avLst/>
              <a:gdLst>
                <a:gd name="T0" fmla="*/ 0 w 212"/>
                <a:gd name="T1" fmla="*/ 3 h 275"/>
                <a:gd name="T2" fmla="*/ 0 w 212"/>
                <a:gd name="T3" fmla="*/ 4 h 275"/>
                <a:gd name="T4" fmla="*/ 1 w 212"/>
                <a:gd name="T5" fmla="*/ 4 h 275"/>
                <a:gd name="T6" fmla="*/ 0 w 212"/>
                <a:gd name="T7" fmla="*/ 5 h 275"/>
                <a:gd name="T8" fmla="*/ 0 w 212"/>
                <a:gd name="T9" fmla="*/ 6 h 275"/>
                <a:gd name="T10" fmla="*/ 1 w 212"/>
                <a:gd name="T11" fmla="*/ 7 h 275"/>
                <a:gd name="T12" fmla="*/ 3 w 212"/>
                <a:gd name="T13" fmla="*/ 5 h 275"/>
                <a:gd name="T14" fmla="*/ 5 w 212"/>
                <a:gd name="T15" fmla="*/ 3 h 275"/>
                <a:gd name="T16" fmla="*/ 5 w 212"/>
                <a:gd name="T17" fmla="*/ 1 h 275"/>
                <a:gd name="T18" fmla="*/ 3 w 212"/>
                <a:gd name="T19" fmla="*/ 1 h 275"/>
                <a:gd name="T20" fmla="*/ 2 w 212"/>
                <a:gd name="T21" fmla="*/ 0 h 275"/>
                <a:gd name="T22" fmla="*/ 1 w 212"/>
                <a:gd name="T23" fmla="*/ 1 h 275"/>
                <a:gd name="T24" fmla="*/ 0 w 212"/>
                <a:gd name="T25" fmla="*/ 3 h 2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2"/>
                <a:gd name="T40" fmla="*/ 0 h 275"/>
                <a:gd name="T41" fmla="*/ 212 w 212"/>
                <a:gd name="T42" fmla="*/ 275 h 2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2" h="275">
                  <a:moveTo>
                    <a:pt x="0" y="106"/>
                  </a:moveTo>
                  <a:lnTo>
                    <a:pt x="1" y="160"/>
                  </a:lnTo>
                  <a:lnTo>
                    <a:pt x="42" y="175"/>
                  </a:lnTo>
                  <a:lnTo>
                    <a:pt x="18" y="215"/>
                  </a:lnTo>
                  <a:lnTo>
                    <a:pt x="12" y="263"/>
                  </a:lnTo>
                  <a:lnTo>
                    <a:pt x="62" y="275"/>
                  </a:lnTo>
                  <a:lnTo>
                    <a:pt x="107" y="196"/>
                  </a:lnTo>
                  <a:lnTo>
                    <a:pt x="194" y="139"/>
                  </a:lnTo>
                  <a:lnTo>
                    <a:pt x="212" y="64"/>
                  </a:lnTo>
                  <a:lnTo>
                    <a:pt x="130" y="52"/>
                  </a:lnTo>
                  <a:lnTo>
                    <a:pt x="74" y="0"/>
                  </a:lnTo>
                  <a:lnTo>
                    <a:pt x="28" y="2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Freeform 289"/>
            <p:cNvSpPr>
              <a:spLocks/>
            </p:cNvSpPr>
            <p:nvPr/>
          </p:nvSpPr>
          <p:spPr bwMode="auto">
            <a:xfrm>
              <a:off x="6350102" y="3648583"/>
              <a:ext cx="43803" cy="20685"/>
            </a:xfrm>
            <a:custGeom>
              <a:avLst/>
              <a:gdLst>
                <a:gd name="T0" fmla="*/ 0 w 89"/>
                <a:gd name="T1" fmla="*/ 1 h 44"/>
                <a:gd name="T2" fmla="*/ 1 w 89"/>
                <a:gd name="T3" fmla="*/ 0 h 44"/>
                <a:gd name="T4" fmla="*/ 2 w 89"/>
                <a:gd name="T5" fmla="*/ 1 h 44"/>
                <a:gd name="T6" fmla="*/ 0 w 89"/>
                <a:gd name="T7" fmla="*/ 1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44"/>
                <a:gd name="T14" fmla="*/ 89 w 89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44">
                  <a:moveTo>
                    <a:pt x="0" y="32"/>
                  </a:moveTo>
                  <a:lnTo>
                    <a:pt x="27" y="0"/>
                  </a:lnTo>
                  <a:lnTo>
                    <a:pt x="89" y="4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5" name="Freeform 290"/>
            <p:cNvSpPr>
              <a:spLocks/>
            </p:cNvSpPr>
            <p:nvPr/>
          </p:nvSpPr>
          <p:spPr bwMode="auto">
            <a:xfrm>
              <a:off x="6885844" y="5064731"/>
              <a:ext cx="28640" cy="19094"/>
            </a:xfrm>
            <a:custGeom>
              <a:avLst/>
              <a:gdLst>
                <a:gd name="T0" fmla="*/ 0 w 59"/>
                <a:gd name="T1" fmla="*/ 1 h 41"/>
                <a:gd name="T2" fmla="*/ 1 w 59"/>
                <a:gd name="T3" fmla="*/ 1 h 41"/>
                <a:gd name="T4" fmla="*/ 0 w 59"/>
                <a:gd name="T5" fmla="*/ 0 h 41"/>
                <a:gd name="T6" fmla="*/ 1 w 59"/>
                <a:gd name="T7" fmla="*/ 0 h 41"/>
                <a:gd name="T8" fmla="*/ 0 w 59"/>
                <a:gd name="T9" fmla="*/ 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41"/>
                <a:gd name="T17" fmla="*/ 59 w 5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41">
                  <a:moveTo>
                    <a:pt x="0" y="41"/>
                  </a:moveTo>
                  <a:lnTo>
                    <a:pt x="32" y="19"/>
                  </a:lnTo>
                  <a:lnTo>
                    <a:pt x="19" y="0"/>
                  </a:lnTo>
                  <a:lnTo>
                    <a:pt x="59" y="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6" name="Freeform 291"/>
            <p:cNvSpPr>
              <a:spLocks/>
            </p:cNvSpPr>
            <p:nvPr/>
          </p:nvSpPr>
          <p:spPr bwMode="auto">
            <a:xfrm>
              <a:off x="6907745" y="5064731"/>
              <a:ext cx="32010" cy="19094"/>
            </a:xfrm>
            <a:custGeom>
              <a:avLst/>
              <a:gdLst>
                <a:gd name="T0" fmla="*/ 0 w 68"/>
                <a:gd name="T1" fmla="*/ 1 h 47"/>
                <a:gd name="T2" fmla="*/ 1 w 68"/>
                <a:gd name="T3" fmla="*/ 0 h 47"/>
                <a:gd name="T4" fmla="*/ 1 w 68"/>
                <a:gd name="T5" fmla="*/ 0 h 47"/>
                <a:gd name="T6" fmla="*/ 0 w 68"/>
                <a:gd name="T7" fmla="*/ 1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47"/>
                <a:gd name="T14" fmla="*/ 68 w 6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47">
                  <a:moveTo>
                    <a:pt x="0" y="47"/>
                  </a:moveTo>
                  <a:lnTo>
                    <a:pt x="34" y="0"/>
                  </a:lnTo>
                  <a:lnTo>
                    <a:pt x="68" y="16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7" name="Freeform 292"/>
            <p:cNvSpPr>
              <a:spLocks/>
            </p:cNvSpPr>
            <p:nvPr/>
          </p:nvSpPr>
          <p:spPr bwMode="auto">
            <a:xfrm>
              <a:off x="7005459" y="3828386"/>
              <a:ext cx="52226" cy="70012"/>
            </a:xfrm>
            <a:custGeom>
              <a:avLst/>
              <a:gdLst>
                <a:gd name="T0" fmla="*/ 0 w 107"/>
                <a:gd name="T1" fmla="*/ 3 h 154"/>
                <a:gd name="T2" fmla="*/ 0 w 107"/>
                <a:gd name="T3" fmla="*/ 0 h 154"/>
                <a:gd name="T4" fmla="*/ 3 w 107"/>
                <a:gd name="T5" fmla="*/ 1 h 154"/>
                <a:gd name="T6" fmla="*/ 1 w 107"/>
                <a:gd name="T7" fmla="*/ 4 h 154"/>
                <a:gd name="T8" fmla="*/ 0 w 107"/>
                <a:gd name="T9" fmla="*/ 3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54"/>
                <a:gd name="T17" fmla="*/ 107 w 107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54">
                  <a:moveTo>
                    <a:pt x="0" y="149"/>
                  </a:moveTo>
                  <a:lnTo>
                    <a:pt x="13" y="0"/>
                  </a:lnTo>
                  <a:lnTo>
                    <a:pt x="107" y="67"/>
                  </a:lnTo>
                  <a:lnTo>
                    <a:pt x="52" y="154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8" name="Freeform 293"/>
            <p:cNvSpPr>
              <a:spLocks/>
            </p:cNvSpPr>
            <p:nvPr/>
          </p:nvSpPr>
          <p:spPr bwMode="auto">
            <a:xfrm>
              <a:off x="6665145" y="1675522"/>
              <a:ext cx="1113602" cy="891060"/>
            </a:xfrm>
            <a:custGeom>
              <a:avLst/>
              <a:gdLst>
                <a:gd name="T0" fmla="*/ 6 w 2319"/>
                <a:gd name="T1" fmla="*/ 11 h 1964"/>
                <a:gd name="T2" fmla="*/ 7 w 2319"/>
                <a:gd name="T3" fmla="*/ 9 h 1964"/>
                <a:gd name="T4" fmla="*/ 5 w 2319"/>
                <a:gd name="T5" fmla="*/ 8 h 1964"/>
                <a:gd name="T6" fmla="*/ 10 w 2319"/>
                <a:gd name="T7" fmla="*/ 4 h 1964"/>
                <a:gd name="T8" fmla="*/ 15 w 2319"/>
                <a:gd name="T9" fmla="*/ 3 h 1964"/>
                <a:gd name="T10" fmla="*/ 20 w 2319"/>
                <a:gd name="T11" fmla="*/ 5 h 1964"/>
                <a:gd name="T12" fmla="*/ 19 w 2319"/>
                <a:gd name="T13" fmla="*/ 3 h 1964"/>
                <a:gd name="T14" fmla="*/ 25 w 2319"/>
                <a:gd name="T15" fmla="*/ 4 h 1964"/>
                <a:gd name="T16" fmla="*/ 29 w 2319"/>
                <a:gd name="T17" fmla="*/ 3 h 1964"/>
                <a:gd name="T18" fmla="*/ 24 w 2319"/>
                <a:gd name="T19" fmla="*/ 1 h 1964"/>
                <a:gd name="T20" fmla="*/ 29 w 2319"/>
                <a:gd name="T21" fmla="*/ 2 h 1964"/>
                <a:gd name="T22" fmla="*/ 29 w 2319"/>
                <a:gd name="T23" fmla="*/ 0 h 1964"/>
                <a:gd name="T24" fmla="*/ 40 w 2319"/>
                <a:gd name="T25" fmla="*/ 1 h 1964"/>
                <a:gd name="T26" fmla="*/ 41 w 2319"/>
                <a:gd name="T27" fmla="*/ 1 h 1964"/>
                <a:gd name="T28" fmla="*/ 45 w 2319"/>
                <a:gd name="T29" fmla="*/ 3 h 1964"/>
                <a:gd name="T30" fmla="*/ 34 w 2319"/>
                <a:gd name="T31" fmla="*/ 4 h 1964"/>
                <a:gd name="T32" fmla="*/ 40 w 2319"/>
                <a:gd name="T33" fmla="*/ 5 h 1964"/>
                <a:gd name="T34" fmla="*/ 46 w 2319"/>
                <a:gd name="T35" fmla="*/ 5 h 1964"/>
                <a:gd name="T36" fmla="*/ 51 w 2319"/>
                <a:gd name="T37" fmla="*/ 4 h 1964"/>
                <a:gd name="T38" fmla="*/ 46 w 2319"/>
                <a:gd name="T39" fmla="*/ 7 h 1964"/>
                <a:gd name="T40" fmla="*/ 49 w 2319"/>
                <a:gd name="T41" fmla="*/ 9 h 1964"/>
                <a:gd name="T42" fmla="*/ 46 w 2319"/>
                <a:gd name="T43" fmla="*/ 11 h 1964"/>
                <a:gd name="T44" fmla="*/ 46 w 2319"/>
                <a:gd name="T45" fmla="*/ 14 h 1964"/>
                <a:gd name="T46" fmla="*/ 45 w 2319"/>
                <a:gd name="T47" fmla="*/ 15 h 1964"/>
                <a:gd name="T48" fmla="*/ 47 w 2319"/>
                <a:gd name="T49" fmla="*/ 17 h 1964"/>
                <a:gd name="T50" fmla="*/ 45 w 2319"/>
                <a:gd name="T51" fmla="*/ 19 h 1964"/>
                <a:gd name="T52" fmla="*/ 46 w 2319"/>
                <a:gd name="T53" fmla="*/ 20 h 1964"/>
                <a:gd name="T54" fmla="*/ 46 w 2319"/>
                <a:gd name="T55" fmla="*/ 22 h 1964"/>
                <a:gd name="T56" fmla="*/ 41 w 2319"/>
                <a:gd name="T57" fmla="*/ 23 h 1964"/>
                <a:gd name="T58" fmla="*/ 42 w 2319"/>
                <a:gd name="T59" fmla="*/ 25 h 1964"/>
                <a:gd name="T60" fmla="*/ 45 w 2319"/>
                <a:gd name="T61" fmla="*/ 26 h 1964"/>
                <a:gd name="T62" fmla="*/ 44 w 2319"/>
                <a:gd name="T63" fmla="*/ 28 h 1964"/>
                <a:gd name="T64" fmla="*/ 40 w 2319"/>
                <a:gd name="T65" fmla="*/ 26 h 1964"/>
                <a:gd name="T66" fmla="*/ 41 w 2319"/>
                <a:gd name="T67" fmla="*/ 29 h 1964"/>
                <a:gd name="T68" fmla="*/ 41 w 2319"/>
                <a:gd name="T69" fmla="*/ 32 h 1964"/>
                <a:gd name="T70" fmla="*/ 36 w 2319"/>
                <a:gd name="T71" fmla="*/ 33 h 1964"/>
                <a:gd name="T72" fmla="*/ 32 w 2319"/>
                <a:gd name="T73" fmla="*/ 36 h 1964"/>
                <a:gd name="T74" fmla="*/ 31 w 2319"/>
                <a:gd name="T75" fmla="*/ 36 h 1964"/>
                <a:gd name="T76" fmla="*/ 28 w 2319"/>
                <a:gd name="T77" fmla="*/ 38 h 1964"/>
                <a:gd name="T78" fmla="*/ 28 w 2319"/>
                <a:gd name="T79" fmla="*/ 40 h 1964"/>
                <a:gd name="T80" fmla="*/ 28 w 2319"/>
                <a:gd name="T81" fmla="*/ 41 h 1964"/>
                <a:gd name="T82" fmla="*/ 26 w 2319"/>
                <a:gd name="T83" fmla="*/ 45 h 1964"/>
                <a:gd name="T84" fmla="*/ 22 w 2319"/>
                <a:gd name="T85" fmla="*/ 44 h 1964"/>
                <a:gd name="T86" fmla="*/ 21 w 2319"/>
                <a:gd name="T87" fmla="*/ 43 h 1964"/>
                <a:gd name="T88" fmla="*/ 19 w 2319"/>
                <a:gd name="T89" fmla="*/ 39 h 1964"/>
                <a:gd name="T90" fmla="*/ 19 w 2319"/>
                <a:gd name="T91" fmla="*/ 37 h 1964"/>
                <a:gd name="T92" fmla="*/ 18 w 2319"/>
                <a:gd name="T93" fmla="*/ 33 h 1964"/>
                <a:gd name="T94" fmla="*/ 18 w 2319"/>
                <a:gd name="T95" fmla="*/ 32 h 1964"/>
                <a:gd name="T96" fmla="*/ 18 w 2319"/>
                <a:gd name="T97" fmla="*/ 29 h 1964"/>
                <a:gd name="T98" fmla="*/ 20 w 2319"/>
                <a:gd name="T99" fmla="*/ 28 h 1964"/>
                <a:gd name="T100" fmla="*/ 19 w 2319"/>
                <a:gd name="T101" fmla="*/ 27 h 1964"/>
                <a:gd name="T102" fmla="*/ 17 w 2319"/>
                <a:gd name="T103" fmla="*/ 27 h 1964"/>
                <a:gd name="T104" fmla="*/ 15 w 2319"/>
                <a:gd name="T105" fmla="*/ 25 h 1964"/>
                <a:gd name="T106" fmla="*/ 14 w 2319"/>
                <a:gd name="T107" fmla="*/ 21 h 1964"/>
                <a:gd name="T108" fmla="*/ 11 w 2319"/>
                <a:gd name="T109" fmla="*/ 17 h 1964"/>
                <a:gd name="T110" fmla="*/ 6 w 2319"/>
                <a:gd name="T111" fmla="*/ 18 h 1964"/>
                <a:gd name="T112" fmla="*/ 1 w 2319"/>
                <a:gd name="T113" fmla="*/ 15 h 1964"/>
                <a:gd name="T114" fmla="*/ 6 w 2319"/>
                <a:gd name="T115" fmla="*/ 14 h 19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19"/>
                <a:gd name="T175" fmla="*/ 0 h 1964"/>
                <a:gd name="T176" fmla="*/ 2319 w 2319"/>
                <a:gd name="T177" fmla="*/ 1964 h 196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19" h="1964">
                  <a:moveTo>
                    <a:pt x="0" y="551"/>
                  </a:moveTo>
                  <a:lnTo>
                    <a:pt x="13" y="521"/>
                  </a:lnTo>
                  <a:lnTo>
                    <a:pt x="162" y="463"/>
                  </a:lnTo>
                  <a:lnTo>
                    <a:pt x="261" y="463"/>
                  </a:lnTo>
                  <a:lnTo>
                    <a:pt x="315" y="418"/>
                  </a:lnTo>
                  <a:lnTo>
                    <a:pt x="296" y="405"/>
                  </a:lnTo>
                  <a:lnTo>
                    <a:pt x="329" y="390"/>
                  </a:lnTo>
                  <a:lnTo>
                    <a:pt x="302" y="380"/>
                  </a:lnTo>
                  <a:lnTo>
                    <a:pt x="354" y="363"/>
                  </a:lnTo>
                  <a:lnTo>
                    <a:pt x="335" y="346"/>
                  </a:lnTo>
                  <a:lnTo>
                    <a:pt x="267" y="376"/>
                  </a:lnTo>
                  <a:lnTo>
                    <a:pt x="200" y="338"/>
                  </a:lnTo>
                  <a:lnTo>
                    <a:pt x="284" y="317"/>
                  </a:lnTo>
                  <a:lnTo>
                    <a:pt x="332" y="254"/>
                  </a:lnTo>
                  <a:lnTo>
                    <a:pt x="437" y="250"/>
                  </a:lnTo>
                  <a:lnTo>
                    <a:pt x="432" y="185"/>
                  </a:lnTo>
                  <a:lnTo>
                    <a:pt x="507" y="184"/>
                  </a:lnTo>
                  <a:lnTo>
                    <a:pt x="586" y="230"/>
                  </a:lnTo>
                  <a:lnTo>
                    <a:pt x="493" y="168"/>
                  </a:lnTo>
                  <a:lnTo>
                    <a:pt x="669" y="126"/>
                  </a:lnTo>
                  <a:lnTo>
                    <a:pt x="713" y="156"/>
                  </a:lnTo>
                  <a:lnTo>
                    <a:pt x="719" y="214"/>
                  </a:lnTo>
                  <a:lnTo>
                    <a:pt x="740" y="165"/>
                  </a:lnTo>
                  <a:lnTo>
                    <a:pt x="854" y="199"/>
                  </a:lnTo>
                  <a:lnTo>
                    <a:pt x="814" y="172"/>
                  </a:lnTo>
                  <a:lnTo>
                    <a:pt x="868" y="176"/>
                  </a:lnTo>
                  <a:lnTo>
                    <a:pt x="821" y="142"/>
                  </a:lnTo>
                  <a:lnTo>
                    <a:pt x="808" y="115"/>
                  </a:lnTo>
                  <a:lnTo>
                    <a:pt x="832" y="108"/>
                  </a:lnTo>
                  <a:lnTo>
                    <a:pt x="1056" y="192"/>
                  </a:lnTo>
                  <a:lnTo>
                    <a:pt x="1039" y="165"/>
                  </a:lnTo>
                  <a:lnTo>
                    <a:pt x="1086" y="161"/>
                  </a:lnTo>
                  <a:lnTo>
                    <a:pt x="1056" y="137"/>
                  </a:lnTo>
                  <a:lnTo>
                    <a:pt x="1132" y="142"/>
                  </a:lnTo>
                  <a:lnTo>
                    <a:pt x="1012" y="81"/>
                  </a:lnTo>
                  <a:lnTo>
                    <a:pt x="1228" y="115"/>
                  </a:lnTo>
                  <a:lnTo>
                    <a:pt x="1181" y="80"/>
                  </a:lnTo>
                  <a:lnTo>
                    <a:pt x="1054" y="73"/>
                  </a:lnTo>
                  <a:lnTo>
                    <a:pt x="1096" y="71"/>
                  </a:lnTo>
                  <a:lnTo>
                    <a:pt x="1017" y="42"/>
                  </a:lnTo>
                  <a:lnTo>
                    <a:pt x="1110" y="48"/>
                  </a:lnTo>
                  <a:lnTo>
                    <a:pt x="1073" y="35"/>
                  </a:lnTo>
                  <a:lnTo>
                    <a:pt x="1112" y="26"/>
                  </a:lnTo>
                  <a:lnTo>
                    <a:pt x="1272" y="81"/>
                  </a:lnTo>
                  <a:lnTo>
                    <a:pt x="1253" y="61"/>
                  </a:lnTo>
                  <a:lnTo>
                    <a:pt x="1326" y="42"/>
                  </a:lnTo>
                  <a:lnTo>
                    <a:pt x="1264" y="35"/>
                  </a:lnTo>
                  <a:lnTo>
                    <a:pt x="1262" y="8"/>
                  </a:lnTo>
                  <a:lnTo>
                    <a:pt x="1303" y="0"/>
                  </a:lnTo>
                  <a:lnTo>
                    <a:pt x="1732" y="10"/>
                  </a:lnTo>
                  <a:lnTo>
                    <a:pt x="1762" y="25"/>
                  </a:lnTo>
                  <a:lnTo>
                    <a:pt x="1746" y="35"/>
                  </a:lnTo>
                  <a:lnTo>
                    <a:pt x="1462" y="38"/>
                  </a:lnTo>
                  <a:lnTo>
                    <a:pt x="1495" y="54"/>
                  </a:lnTo>
                  <a:lnTo>
                    <a:pt x="1384" y="71"/>
                  </a:lnTo>
                  <a:lnTo>
                    <a:pt x="1789" y="42"/>
                  </a:lnTo>
                  <a:lnTo>
                    <a:pt x="1802" y="68"/>
                  </a:lnTo>
                  <a:lnTo>
                    <a:pt x="1746" y="83"/>
                  </a:lnTo>
                  <a:lnTo>
                    <a:pt x="1842" y="72"/>
                  </a:lnTo>
                  <a:lnTo>
                    <a:pt x="1951" y="104"/>
                  </a:lnTo>
                  <a:lnTo>
                    <a:pt x="1789" y="156"/>
                  </a:lnTo>
                  <a:lnTo>
                    <a:pt x="1529" y="152"/>
                  </a:lnTo>
                  <a:lnTo>
                    <a:pt x="1591" y="161"/>
                  </a:lnTo>
                  <a:lnTo>
                    <a:pt x="1482" y="184"/>
                  </a:lnTo>
                  <a:lnTo>
                    <a:pt x="1482" y="207"/>
                  </a:lnTo>
                  <a:lnTo>
                    <a:pt x="1767" y="168"/>
                  </a:lnTo>
                  <a:lnTo>
                    <a:pt x="1790" y="185"/>
                  </a:lnTo>
                  <a:lnTo>
                    <a:pt x="1732" y="223"/>
                  </a:lnTo>
                  <a:lnTo>
                    <a:pt x="1912" y="161"/>
                  </a:lnTo>
                  <a:lnTo>
                    <a:pt x="1923" y="221"/>
                  </a:lnTo>
                  <a:lnTo>
                    <a:pt x="1833" y="328"/>
                  </a:lnTo>
                  <a:lnTo>
                    <a:pt x="2009" y="204"/>
                  </a:lnTo>
                  <a:lnTo>
                    <a:pt x="2006" y="223"/>
                  </a:lnTo>
                  <a:lnTo>
                    <a:pt x="2090" y="222"/>
                  </a:lnTo>
                  <a:lnTo>
                    <a:pt x="2116" y="184"/>
                  </a:lnTo>
                  <a:lnTo>
                    <a:pt x="2206" y="176"/>
                  </a:lnTo>
                  <a:lnTo>
                    <a:pt x="2319" y="211"/>
                  </a:lnTo>
                  <a:lnTo>
                    <a:pt x="2207" y="265"/>
                  </a:lnTo>
                  <a:lnTo>
                    <a:pt x="2214" y="286"/>
                  </a:lnTo>
                  <a:lnTo>
                    <a:pt x="1963" y="317"/>
                  </a:lnTo>
                  <a:lnTo>
                    <a:pt x="2166" y="319"/>
                  </a:lnTo>
                  <a:lnTo>
                    <a:pt x="2002" y="364"/>
                  </a:lnTo>
                  <a:lnTo>
                    <a:pt x="2013" y="394"/>
                  </a:lnTo>
                  <a:lnTo>
                    <a:pt x="2122" y="364"/>
                  </a:lnTo>
                  <a:lnTo>
                    <a:pt x="2043" y="405"/>
                  </a:lnTo>
                  <a:lnTo>
                    <a:pt x="2033" y="459"/>
                  </a:lnTo>
                  <a:lnTo>
                    <a:pt x="2056" y="445"/>
                  </a:lnTo>
                  <a:lnTo>
                    <a:pt x="1981" y="493"/>
                  </a:lnTo>
                  <a:lnTo>
                    <a:pt x="1954" y="593"/>
                  </a:lnTo>
                  <a:lnTo>
                    <a:pt x="1996" y="571"/>
                  </a:lnTo>
                  <a:lnTo>
                    <a:pt x="2050" y="593"/>
                  </a:lnTo>
                  <a:lnTo>
                    <a:pt x="1998" y="593"/>
                  </a:lnTo>
                  <a:lnTo>
                    <a:pt x="1998" y="622"/>
                  </a:lnTo>
                  <a:lnTo>
                    <a:pt x="2088" y="635"/>
                  </a:lnTo>
                  <a:lnTo>
                    <a:pt x="2090" y="672"/>
                  </a:lnTo>
                  <a:lnTo>
                    <a:pt x="1959" y="664"/>
                  </a:lnTo>
                  <a:lnTo>
                    <a:pt x="1996" y="682"/>
                  </a:lnTo>
                  <a:lnTo>
                    <a:pt x="1919" y="693"/>
                  </a:lnTo>
                  <a:lnTo>
                    <a:pt x="1959" y="732"/>
                  </a:lnTo>
                  <a:lnTo>
                    <a:pt x="2027" y="735"/>
                  </a:lnTo>
                  <a:lnTo>
                    <a:pt x="1986" y="758"/>
                  </a:lnTo>
                  <a:lnTo>
                    <a:pt x="2039" y="779"/>
                  </a:lnTo>
                  <a:lnTo>
                    <a:pt x="2037" y="829"/>
                  </a:lnTo>
                  <a:lnTo>
                    <a:pt x="1941" y="800"/>
                  </a:lnTo>
                  <a:lnTo>
                    <a:pt x="1997" y="827"/>
                  </a:lnTo>
                  <a:lnTo>
                    <a:pt x="1961" y="844"/>
                  </a:lnTo>
                  <a:lnTo>
                    <a:pt x="1996" y="842"/>
                  </a:lnTo>
                  <a:lnTo>
                    <a:pt x="1986" y="874"/>
                  </a:lnTo>
                  <a:lnTo>
                    <a:pt x="2054" y="890"/>
                  </a:lnTo>
                  <a:lnTo>
                    <a:pt x="1947" y="881"/>
                  </a:lnTo>
                  <a:lnTo>
                    <a:pt x="1923" y="900"/>
                  </a:lnTo>
                  <a:lnTo>
                    <a:pt x="2009" y="942"/>
                  </a:lnTo>
                  <a:lnTo>
                    <a:pt x="1997" y="974"/>
                  </a:lnTo>
                  <a:lnTo>
                    <a:pt x="1926" y="994"/>
                  </a:lnTo>
                  <a:lnTo>
                    <a:pt x="1861" y="947"/>
                  </a:lnTo>
                  <a:lnTo>
                    <a:pt x="1758" y="986"/>
                  </a:lnTo>
                  <a:lnTo>
                    <a:pt x="1830" y="1013"/>
                  </a:lnTo>
                  <a:lnTo>
                    <a:pt x="1762" y="1038"/>
                  </a:lnTo>
                  <a:lnTo>
                    <a:pt x="1837" y="1040"/>
                  </a:lnTo>
                  <a:lnTo>
                    <a:pt x="1813" y="1090"/>
                  </a:lnTo>
                  <a:lnTo>
                    <a:pt x="1842" y="1061"/>
                  </a:lnTo>
                  <a:lnTo>
                    <a:pt x="1923" y="1101"/>
                  </a:lnTo>
                  <a:lnTo>
                    <a:pt x="1897" y="1135"/>
                  </a:lnTo>
                  <a:lnTo>
                    <a:pt x="1947" y="1122"/>
                  </a:lnTo>
                  <a:lnTo>
                    <a:pt x="1923" y="1155"/>
                  </a:lnTo>
                  <a:lnTo>
                    <a:pt x="1957" y="1139"/>
                  </a:lnTo>
                  <a:lnTo>
                    <a:pt x="1961" y="1223"/>
                  </a:lnTo>
                  <a:lnTo>
                    <a:pt x="1923" y="1192"/>
                  </a:lnTo>
                  <a:lnTo>
                    <a:pt x="1923" y="1223"/>
                  </a:lnTo>
                  <a:lnTo>
                    <a:pt x="1889" y="1220"/>
                  </a:lnTo>
                  <a:lnTo>
                    <a:pt x="1842" y="1151"/>
                  </a:lnTo>
                  <a:lnTo>
                    <a:pt x="1732" y="1113"/>
                  </a:lnTo>
                  <a:lnTo>
                    <a:pt x="1808" y="1158"/>
                  </a:lnTo>
                  <a:lnTo>
                    <a:pt x="1706" y="1182"/>
                  </a:lnTo>
                  <a:lnTo>
                    <a:pt x="1678" y="1223"/>
                  </a:lnTo>
                  <a:lnTo>
                    <a:pt x="1774" y="1232"/>
                  </a:lnTo>
                  <a:lnTo>
                    <a:pt x="1692" y="1255"/>
                  </a:lnTo>
                  <a:lnTo>
                    <a:pt x="1814" y="1227"/>
                  </a:lnTo>
                  <a:lnTo>
                    <a:pt x="1932" y="1264"/>
                  </a:lnTo>
                  <a:lnTo>
                    <a:pt x="1779" y="1360"/>
                  </a:lnTo>
                  <a:lnTo>
                    <a:pt x="1631" y="1402"/>
                  </a:lnTo>
                  <a:lnTo>
                    <a:pt x="1579" y="1406"/>
                  </a:lnTo>
                  <a:lnTo>
                    <a:pt x="1543" y="1361"/>
                  </a:lnTo>
                  <a:lnTo>
                    <a:pt x="1559" y="1406"/>
                  </a:lnTo>
                  <a:lnTo>
                    <a:pt x="1516" y="1431"/>
                  </a:lnTo>
                  <a:lnTo>
                    <a:pt x="1462" y="1535"/>
                  </a:lnTo>
                  <a:lnTo>
                    <a:pt x="1417" y="1531"/>
                  </a:lnTo>
                  <a:lnTo>
                    <a:pt x="1407" y="1564"/>
                  </a:lnTo>
                  <a:lnTo>
                    <a:pt x="1365" y="1571"/>
                  </a:lnTo>
                  <a:lnTo>
                    <a:pt x="1339" y="1557"/>
                  </a:lnTo>
                  <a:lnTo>
                    <a:pt x="1372" y="1537"/>
                  </a:lnTo>
                  <a:lnTo>
                    <a:pt x="1338" y="1531"/>
                  </a:lnTo>
                  <a:lnTo>
                    <a:pt x="1324" y="1587"/>
                  </a:lnTo>
                  <a:lnTo>
                    <a:pt x="1251" y="1591"/>
                  </a:lnTo>
                  <a:lnTo>
                    <a:pt x="1253" y="1634"/>
                  </a:lnTo>
                  <a:lnTo>
                    <a:pt x="1213" y="1637"/>
                  </a:lnTo>
                  <a:lnTo>
                    <a:pt x="1247" y="1672"/>
                  </a:lnTo>
                  <a:lnTo>
                    <a:pt x="1199" y="1680"/>
                  </a:lnTo>
                  <a:lnTo>
                    <a:pt x="1236" y="1717"/>
                  </a:lnTo>
                  <a:lnTo>
                    <a:pt x="1204" y="1717"/>
                  </a:lnTo>
                  <a:lnTo>
                    <a:pt x="1230" y="1726"/>
                  </a:lnTo>
                  <a:lnTo>
                    <a:pt x="1204" y="1768"/>
                  </a:lnTo>
                  <a:lnTo>
                    <a:pt x="1181" y="1761"/>
                  </a:lnTo>
                  <a:lnTo>
                    <a:pt x="1199" y="1779"/>
                  </a:lnTo>
                  <a:lnTo>
                    <a:pt x="1152" y="1797"/>
                  </a:lnTo>
                  <a:lnTo>
                    <a:pt x="1181" y="1856"/>
                  </a:lnTo>
                  <a:lnTo>
                    <a:pt x="1152" y="1935"/>
                  </a:lnTo>
                  <a:lnTo>
                    <a:pt x="1118" y="1936"/>
                  </a:lnTo>
                  <a:lnTo>
                    <a:pt x="1143" y="1964"/>
                  </a:lnTo>
                  <a:lnTo>
                    <a:pt x="1065" y="1964"/>
                  </a:lnTo>
                  <a:lnTo>
                    <a:pt x="1056" y="1910"/>
                  </a:lnTo>
                  <a:lnTo>
                    <a:pt x="945" y="1918"/>
                  </a:lnTo>
                  <a:lnTo>
                    <a:pt x="973" y="1903"/>
                  </a:lnTo>
                  <a:lnTo>
                    <a:pt x="917" y="1883"/>
                  </a:lnTo>
                  <a:lnTo>
                    <a:pt x="941" y="1874"/>
                  </a:lnTo>
                  <a:lnTo>
                    <a:pt x="901" y="1874"/>
                  </a:lnTo>
                  <a:lnTo>
                    <a:pt x="918" y="1832"/>
                  </a:lnTo>
                  <a:lnTo>
                    <a:pt x="892" y="1840"/>
                  </a:lnTo>
                  <a:lnTo>
                    <a:pt x="821" y="1726"/>
                  </a:lnTo>
                  <a:lnTo>
                    <a:pt x="821" y="1694"/>
                  </a:lnTo>
                  <a:lnTo>
                    <a:pt x="877" y="1656"/>
                  </a:lnTo>
                  <a:lnTo>
                    <a:pt x="854" y="1645"/>
                  </a:lnTo>
                  <a:lnTo>
                    <a:pt x="798" y="1687"/>
                  </a:lnTo>
                  <a:lnTo>
                    <a:pt x="798" y="1602"/>
                  </a:lnTo>
                  <a:lnTo>
                    <a:pt x="747" y="1557"/>
                  </a:lnTo>
                  <a:lnTo>
                    <a:pt x="763" y="1492"/>
                  </a:lnTo>
                  <a:lnTo>
                    <a:pt x="729" y="1466"/>
                  </a:lnTo>
                  <a:lnTo>
                    <a:pt x="774" y="1410"/>
                  </a:lnTo>
                  <a:lnTo>
                    <a:pt x="747" y="1402"/>
                  </a:lnTo>
                  <a:lnTo>
                    <a:pt x="839" y="1402"/>
                  </a:lnTo>
                  <a:lnTo>
                    <a:pt x="830" y="1379"/>
                  </a:lnTo>
                  <a:lnTo>
                    <a:pt x="769" y="1381"/>
                  </a:lnTo>
                  <a:lnTo>
                    <a:pt x="861" y="1331"/>
                  </a:lnTo>
                  <a:lnTo>
                    <a:pt x="839" y="1314"/>
                  </a:lnTo>
                  <a:lnTo>
                    <a:pt x="861" y="1255"/>
                  </a:lnTo>
                  <a:lnTo>
                    <a:pt x="785" y="1254"/>
                  </a:lnTo>
                  <a:lnTo>
                    <a:pt x="703" y="1207"/>
                  </a:lnTo>
                  <a:lnTo>
                    <a:pt x="854" y="1232"/>
                  </a:lnTo>
                  <a:lnTo>
                    <a:pt x="828" y="1211"/>
                  </a:lnTo>
                  <a:lnTo>
                    <a:pt x="854" y="1203"/>
                  </a:lnTo>
                  <a:lnTo>
                    <a:pt x="793" y="1168"/>
                  </a:lnTo>
                  <a:lnTo>
                    <a:pt x="814" y="1151"/>
                  </a:lnTo>
                  <a:lnTo>
                    <a:pt x="782" y="1163"/>
                  </a:lnTo>
                  <a:lnTo>
                    <a:pt x="804" y="1142"/>
                  </a:lnTo>
                  <a:lnTo>
                    <a:pt x="765" y="1145"/>
                  </a:lnTo>
                  <a:lnTo>
                    <a:pt x="808" y="1126"/>
                  </a:lnTo>
                  <a:lnTo>
                    <a:pt x="740" y="1099"/>
                  </a:lnTo>
                  <a:lnTo>
                    <a:pt x="726" y="1142"/>
                  </a:lnTo>
                  <a:lnTo>
                    <a:pt x="669" y="1145"/>
                  </a:lnTo>
                  <a:lnTo>
                    <a:pt x="659" y="1126"/>
                  </a:lnTo>
                  <a:lnTo>
                    <a:pt x="698" y="1099"/>
                  </a:lnTo>
                  <a:lnTo>
                    <a:pt x="667" y="1099"/>
                  </a:lnTo>
                  <a:lnTo>
                    <a:pt x="703" y="1023"/>
                  </a:lnTo>
                  <a:lnTo>
                    <a:pt x="661" y="1011"/>
                  </a:lnTo>
                  <a:lnTo>
                    <a:pt x="680" y="978"/>
                  </a:lnTo>
                  <a:lnTo>
                    <a:pt x="618" y="889"/>
                  </a:lnTo>
                  <a:lnTo>
                    <a:pt x="637" y="888"/>
                  </a:lnTo>
                  <a:lnTo>
                    <a:pt x="554" y="808"/>
                  </a:lnTo>
                  <a:lnTo>
                    <a:pt x="554" y="779"/>
                  </a:lnTo>
                  <a:lnTo>
                    <a:pt x="461" y="741"/>
                  </a:lnTo>
                  <a:lnTo>
                    <a:pt x="376" y="720"/>
                  </a:lnTo>
                  <a:lnTo>
                    <a:pt x="293" y="756"/>
                  </a:lnTo>
                  <a:lnTo>
                    <a:pt x="230" y="732"/>
                  </a:lnTo>
                  <a:lnTo>
                    <a:pt x="254" y="762"/>
                  </a:lnTo>
                  <a:lnTo>
                    <a:pt x="188" y="748"/>
                  </a:lnTo>
                  <a:lnTo>
                    <a:pt x="128" y="718"/>
                  </a:lnTo>
                  <a:lnTo>
                    <a:pt x="188" y="693"/>
                  </a:lnTo>
                  <a:lnTo>
                    <a:pt x="57" y="664"/>
                  </a:lnTo>
                  <a:lnTo>
                    <a:pt x="105" y="639"/>
                  </a:lnTo>
                  <a:lnTo>
                    <a:pt x="261" y="647"/>
                  </a:lnTo>
                  <a:lnTo>
                    <a:pt x="275" y="637"/>
                  </a:lnTo>
                  <a:lnTo>
                    <a:pt x="251" y="620"/>
                  </a:lnTo>
                  <a:lnTo>
                    <a:pt x="274" y="605"/>
                  </a:lnTo>
                  <a:lnTo>
                    <a:pt x="138" y="616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9" name="Freeform 294"/>
            <p:cNvSpPr>
              <a:spLocks/>
            </p:cNvSpPr>
            <p:nvPr/>
          </p:nvSpPr>
          <p:spPr bwMode="auto">
            <a:xfrm>
              <a:off x="6309668" y="3576980"/>
              <a:ext cx="72443" cy="87515"/>
            </a:xfrm>
            <a:custGeom>
              <a:avLst/>
              <a:gdLst>
                <a:gd name="T0" fmla="*/ 0 w 154"/>
                <a:gd name="T1" fmla="*/ 4 h 190"/>
                <a:gd name="T2" fmla="*/ 1 w 154"/>
                <a:gd name="T3" fmla="*/ 2 h 190"/>
                <a:gd name="T4" fmla="*/ 2 w 154"/>
                <a:gd name="T5" fmla="*/ 2 h 190"/>
                <a:gd name="T6" fmla="*/ 1 w 154"/>
                <a:gd name="T7" fmla="*/ 1 h 190"/>
                <a:gd name="T8" fmla="*/ 3 w 154"/>
                <a:gd name="T9" fmla="*/ 0 h 190"/>
                <a:gd name="T10" fmla="*/ 3 w 154"/>
                <a:gd name="T11" fmla="*/ 2 h 190"/>
                <a:gd name="T12" fmla="*/ 3 w 154"/>
                <a:gd name="T13" fmla="*/ 2 h 190"/>
                <a:gd name="T14" fmla="*/ 3 w 154"/>
                <a:gd name="T15" fmla="*/ 4 h 190"/>
                <a:gd name="T16" fmla="*/ 2 w 154"/>
                <a:gd name="T17" fmla="*/ 5 h 190"/>
                <a:gd name="T18" fmla="*/ 0 w 154"/>
                <a:gd name="T19" fmla="*/ 4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4"/>
                <a:gd name="T31" fmla="*/ 0 h 190"/>
                <a:gd name="T32" fmla="*/ 154 w 154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4" h="190">
                  <a:moveTo>
                    <a:pt x="0" y="154"/>
                  </a:moveTo>
                  <a:lnTo>
                    <a:pt x="35" y="83"/>
                  </a:lnTo>
                  <a:lnTo>
                    <a:pt x="74" y="82"/>
                  </a:lnTo>
                  <a:lnTo>
                    <a:pt x="33" y="24"/>
                  </a:lnTo>
                  <a:lnTo>
                    <a:pt x="123" y="0"/>
                  </a:lnTo>
                  <a:lnTo>
                    <a:pt x="134" y="90"/>
                  </a:lnTo>
                  <a:lnTo>
                    <a:pt x="154" y="98"/>
                  </a:lnTo>
                  <a:lnTo>
                    <a:pt x="114" y="158"/>
                  </a:lnTo>
                  <a:lnTo>
                    <a:pt x="87" y="19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0" name="Freeform 295"/>
            <p:cNvSpPr>
              <a:spLocks/>
            </p:cNvSpPr>
            <p:nvPr/>
          </p:nvSpPr>
          <p:spPr bwMode="auto">
            <a:xfrm>
              <a:off x="6879105" y="3772694"/>
              <a:ext cx="85921" cy="136841"/>
            </a:xfrm>
            <a:custGeom>
              <a:avLst/>
              <a:gdLst>
                <a:gd name="T0" fmla="*/ 0 w 181"/>
                <a:gd name="T1" fmla="*/ 2 h 301"/>
                <a:gd name="T2" fmla="*/ 1 w 181"/>
                <a:gd name="T3" fmla="*/ 3 h 301"/>
                <a:gd name="T4" fmla="*/ 1 w 181"/>
                <a:gd name="T5" fmla="*/ 4 h 301"/>
                <a:gd name="T6" fmla="*/ 1 w 181"/>
                <a:gd name="T7" fmla="*/ 6 h 301"/>
                <a:gd name="T8" fmla="*/ 2 w 181"/>
                <a:gd name="T9" fmla="*/ 7 h 301"/>
                <a:gd name="T10" fmla="*/ 4 w 181"/>
                <a:gd name="T11" fmla="*/ 7 h 301"/>
                <a:gd name="T12" fmla="*/ 3 w 181"/>
                <a:gd name="T13" fmla="*/ 4 h 301"/>
                <a:gd name="T14" fmla="*/ 4 w 181"/>
                <a:gd name="T15" fmla="*/ 3 h 301"/>
                <a:gd name="T16" fmla="*/ 1 w 181"/>
                <a:gd name="T17" fmla="*/ 0 h 301"/>
                <a:gd name="T18" fmla="*/ 1 w 181"/>
                <a:gd name="T19" fmla="*/ 1 h 301"/>
                <a:gd name="T20" fmla="*/ 1 w 181"/>
                <a:gd name="T21" fmla="*/ 1 h 301"/>
                <a:gd name="T22" fmla="*/ 0 w 181"/>
                <a:gd name="T23" fmla="*/ 2 h 3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301"/>
                <a:gd name="T38" fmla="*/ 181 w 181"/>
                <a:gd name="T39" fmla="*/ 301 h 3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301">
                  <a:moveTo>
                    <a:pt x="0" y="100"/>
                  </a:moveTo>
                  <a:lnTo>
                    <a:pt x="30" y="140"/>
                  </a:lnTo>
                  <a:lnTo>
                    <a:pt x="59" y="171"/>
                  </a:lnTo>
                  <a:lnTo>
                    <a:pt x="52" y="255"/>
                  </a:lnTo>
                  <a:lnTo>
                    <a:pt x="75" y="301"/>
                  </a:lnTo>
                  <a:lnTo>
                    <a:pt x="181" y="284"/>
                  </a:lnTo>
                  <a:lnTo>
                    <a:pt x="119" y="190"/>
                  </a:lnTo>
                  <a:lnTo>
                    <a:pt x="163" y="111"/>
                  </a:lnTo>
                  <a:lnTo>
                    <a:pt x="53" y="0"/>
                  </a:lnTo>
                  <a:lnTo>
                    <a:pt x="20" y="32"/>
                  </a:lnTo>
                  <a:lnTo>
                    <a:pt x="34" y="61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1" name="Freeform 296"/>
            <p:cNvSpPr>
              <a:spLocks/>
            </p:cNvSpPr>
            <p:nvPr/>
          </p:nvSpPr>
          <p:spPr bwMode="auto">
            <a:xfrm>
              <a:off x="6638189" y="3537200"/>
              <a:ext cx="48857" cy="36597"/>
            </a:xfrm>
            <a:custGeom>
              <a:avLst/>
              <a:gdLst>
                <a:gd name="T0" fmla="*/ 0 w 99"/>
                <a:gd name="T1" fmla="*/ 1 h 82"/>
                <a:gd name="T2" fmla="*/ 2 w 99"/>
                <a:gd name="T3" fmla="*/ 1 h 82"/>
                <a:gd name="T4" fmla="*/ 1 w 99"/>
                <a:gd name="T5" fmla="*/ 0 h 82"/>
                <a:gd name="T6" fmla="*/ 2 w 99"/>
                <a:gd name="T7" fmla="*/ 0 h 82"/>
                <a:gd name="T8" fmla="*/ 2 w 99"/>
                <a:gd name="T9" fmla="*/ 2 h 82"/>
                <a:gd name="T10" fmla="*/ 0 w 99"/>
                <a:gd name="T11" fmla="*/ 1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82"/>
                <a:gd name="T20" fmla="*/ 99 w 99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82">
                  <a:moveTo>
                    <a:pt x="0" y="63"/>
                  </a:moveTo>
                  <a:lnTo>
                    <a:pt x="74" y="60"/>
                  </a:lnTo>
                  <a:lnTo>
                    <a:pt x="37" y="6"/>
                  </a:lnTo>
                  <a:lnTo>
                    <a:pt x="99" y="0"/>
                  </a:lnTo>
                  <a:lnTo>
                    <a:pt x="99" y="8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2" name="Freeform 297"/>
            <p:cNvSpPr>
              <a:spLocks/>
            </p:cNvSpPr>
            <p:nvPr/>
          </p:nvSpPr>
          <p:spPr bwMode="auto">
            <a:xfrm>
              <a:off x="6363579" y="3618350"/>
              <a:ext cx="111192" cy="60465"/>
            </a:xfrm>
            <a:custGeom>
              <a:avLst/>
              <a:gdLst>
                <a:gd name="T0" fmla="*/ 0 w 231"/>
                <a:gd name="T1" fmla="*/ 1 h 133"/>
                <a:gd name="T2" fmla="*/ 1 w 231"/>
                <a:gd name="T3" fmla="*/ 0 h 133"/>
                <a:gd name="T4" fmla="*/ 4 w 231"/>
                <a:gd name="T5" fmla="*/ 0 h 133"/>
                <a:gd name="T6" fmla="*/ 5 w 231"/>
                <a:gd name="T7" fmla="*/ 1 h 133"/>
                <a:gd name="T8" fmla="*/ 4 w 231"/>
                <a:gd name="T9" fmla="*/ 1 h 133"/>
                <a:gd name="T10" fmla="*/ 2 w 231"/>
                <a:gd name="T11" fmla="*/ 3 h 133"/>
                <a:gd name="T12" fmla="*/ 1 w 231"/>
                <a:gd name="T13" fmla="*/ 3 h 133"/>
                <a:gd name="T14" fmla="*/ 0 w 231"/>
                <a:gd name="T15" fmla="*/ 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1"/>
                <a:gd name="T25" fmla="*/ 0 h 133"/>
                <a:gd name="T26" fmla="*/ 231 w 231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1" h="133">
                  <a:moveTo>
                    <a:pt x="0" y="68"/>
                  </a:moveTo>
                  <a:lnTo>
                    <a:pt x="40" y="8"/>
                  </a:lnTo>
                  <a:lnTo>
                    <a:pt x="163" y="0"/>
                  </a:lnTo>
                  <a:lnTo>
                    <a:pt x="231" y="42"/>
                  </a:lnTo>
                  <a:lnTo>
                    <a:pt x="176" y="52"/>
                  </a:lnTo>
                  <a:lnTo>
                    <a:pt x="79" y="133"/>
                  </a:lnTo>
                  <a:lnTo>
                    <a:pt x="62" y="11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4" name="Freeform 298"/>
            <p:cNvSpPr>
              <a:spLocks/>
            </p:cNvSpPr>
            <p:nvPr/>
          </p:nvSpPr>
          <p:spPr bwMode="auto">
            <a:xfrm>
              <a:off x="7551309" y="2364502"/>
              <a:ext cx="202167" cy="103427"/>
            </a:xfrm>
            <a:custGeom>
              <a:avLst/>
              <a:gdLst>
                <a:gd name="T0" fmla="*/ 0 w 420"/>
                <a:gd name="T1" fmla="*/ 2 h 223"/>
                <a:gd name="T2" fmla="*/ 1 w 420"/>
                <a:gd name="T3" fmla="*/ 2 h 223"/>
                <a:gd name="T4" fmla="*/ 0 w 420"/>
                <a:gd name="T5" fmla="*/ 1 h 223"/>
                <a:gd name="T6" fmla="*/ 1 w 420"/>
                <a:gd name="T7" fmla="*/ 1 h 223"/>
                <a:gd name="T8" fmla="*/ 1 w 420"/>
                <a:gd name="T9" fmla="*/ 1 h 223"/>
                <a:gd name="T10" fmla="*/ 2 w 420"/>
                <a:gd name="T11" fmla="*/ 1 h 223"/>
                <a:gd name="T12" fmla="*/ 1 w 420"/>
                <a:gd name="T13" fmla="*/ 0 h 223"/>
                <a:gd name="T14" fmla="*/ 3 w 420"/>
                <a:gd name="T15" fmla="*/ 1 h 223"/>
                <a:gd name="T16" fmla="*/ 3 w 420"/>
                <a:gd name="T17" fmla="*/ 2 h 223"/>
                <a:gd name="T18" fmla="*/ 4 w 420"/>
                <a:gd name="T19" fmla="*/ 1 h 223"/>
                <a:gd name="T20" fmla="*/ 5 w 420"/>
                <a:gd name="T21" fmla="*/ 1 h 223"/>
                <a:gd name="T22" fmla="*/ 5 w 420"/>
                <a:gd name="T23" fmla="*/ 1 h 223"/>
                <a:gd name="T24" fmla="*/ 6 w 420"/>
                <a:gd name="T25" fmla="*/ 1 h 223"/>
                <a:gd name="T26" fmla="*/ 5 w 420"/>
                <a:gd name="T27" fmla="*/ 1 h 223"/>
                <a:gd name="T28" fmla="*/ 7 w 420"/>
                <a:gd name="T29" fmla="*/ 1 h 223"/>
                <a:gd name="T30" fmla="*/ 7 w 420"/>
                <a:gd name="T31" fmla="*/ 0 h 223"/>
                <a:gd name="T32" fmla="*/ 8 w 420"/>
                <a:gd name="T33" fmla="*/ 1 h 223"/>
                <a:gd name="T34" fmla="*/ 9 w 420"/>
                <a:gd name="T35" fmla="*/ 0 h 223"/>
                <a:gd name="T36" fmla="*/ 8 w 420"/>
                <a:gd name="T37" fmla="*/ 1 h 223"/>
                <a:gd name="T38" fmla="*/ 10 w 420"/>
                <a:gd name="T39" fmla="*/ 3 h 223"/>
                <a:gd name="T40" fmla="*/ 9 w 420"/>
                <a:gd name="T41" fmla="*/ 4 h 223"/>
                <a:gd name="T42" fmla="*/ 5 w 420"/>
                <a:gd name="T43" fmla="*/ 6 h 223"/>
                <a:gd name="T44" fmla="*/ 2 w 420"/>
                <a:gd name="T45" fmla="*/ 5 h 223"/>
                <a:gd name="T46" fmla="*/ 3 w 420"/>
                <a:gd name="T47" fmla="*/ 3 h 223"/>
                <a:gd name="T48" fmla="*/ 1 w 420"/>
                <a:gd name="T49" fmla="*/ 3 h 223"/>
                <a:gd name="T50" fmla="*/ 3 w 420"/>
                <a:gd name="T51" fmla="*/ 3 h 223"/>
                <a:gd name="T52" fmla="*/ 2 w 420"/>
                <a:gd name="T53" fmla="*/ 2 h 223"/>
                <a:gd name="T54" fmla="*/ 3 w 420"/>
                <a:gd name="T55" fmla="*/ 2 h 223"/>
                <a:gd name="T56" fmla="*/ 0 w 420"/>
                <a:gd name="T57" fmla="*/ 2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0"/>
                <a:gd name="T88" fmla="*/ 0 h 223"/>
                <a:gd name="T89" fmla="*/ 420 w 420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0" h="223">
                  <a:moveTo>
                    <a:pt x="0" y="79"/>
                  </a:moveTo>
                  <a:lnTo>
                    <a:pt x="29" y="69"/>
                  </a:lnTo>
                  <a:lnTo>
                    <a:pt x="12" y="50"/>
                  </a:lnTo>
                  <a:lnTo>
                    <a:pt x="47" y="62"/>
                  </a:lnTo>
                  <a:lnTo>
                    <a:pt x="31" y="24"/>
                  </a:lnTo>
                  <a:lnTo>
                    <a:pt x="73" y="46"/>
                  </a:lnTo>
                  <a:lnTo>
                    <a:pt x="52" y="2"/>
                  </a:lnTo>
                  <a:lnTo>
                    <a:pt x="116" y="36"/>
                  </a:lnTo>
                  <a:lnTo>
                    <a:pt x="124" y="94"/>
                  </a:lnTo>
                  <a:lnTo>
                    <a:pt x="159" y="31"/>
                  </a:lnTo>
                  <a:lnTo>
                    <a:pt x="193" y="54"/>
                  </a:lnTo>
                  <a:lnTo>
                    <a:pt x="220" y="23"/>
                  </a:lnTo>
                  <a:lnTo>
                    <a:pt x="245" y="63"/>
                  </a:lnTo>
                  <a:lnTo>
                    <a:pt x="238" y="24"/>
                  </a:lnTo>
                  <a:lnTo>
                    <a:pt x="305" y="24"/>
                  </a:lnTo>
                  <a:lnTo>
                    <a:pt x="316" y="0"/>
                  </a:lnTo>
                  <a:lnTo>
                    <a:pt x="346" y="23"/>
                  </a:lnTo>
                  <a:lnTo>
                    <a:pt x="383" y="14"/>
                  </a:lnTo>
                  <a:lnTo>
                    <a:pt x="356" y="31"/>
                  </a:lnTo>
                  <a:lnTo>
                    <a:pt x="420" y="102"/>
                  </a:lnTo>
                  <a:lnTo>
                    <a:pt x="364" y="165"/>
                  </a:lnTo>
                  <a:lnTo>
                    <a:pt x="209" y="223"/>
                  </a:lnTo>
                  <a:lnTo>
                    <a:pt x="70" y="196"/>
                  </a:lnTo>
                  <a:lnTo>
                    <a:pt x="107" y="139"/>
                  </a:lnTo>
                  <a:lnTo>
                    <a:pt x="23" y="119"/>
                  </a:lnTo>
                  <a:lnTo>
                    <a:pt x="104" y="113"/>
                  </a:lnTo>
                  <a:lnTo>
                    <a:pt x="73" y="97"/>
                  </a:lnTo>
                  <a:lnTo>
                    <a:pt x="105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" name="Freeform 299"/>
            <p:cNvSpPr>
              <a:spLocks/>
            </p:cNvSpPr>
            <p:nvPr/>
          </p:nvSpPr>
          <p:spPr bwMode="auto">
            <a:xfrm>
              <a:off x="5856478" y="3263518"/>
              <a:ext cx="552589" cy="385065"/>
            </a:xfrm>
            <a:custGeom>
              <a:avLst/>
              <a:gdLst>
                <a:gd name="T0" fmla="*/ 0 w 1151"/>
                <a:gd name="T1" fmla="*/ 0 h 847"/>
                <a:gd name="T2" fmla="*/ 1 w 1151"/>
                <a:gd name="T3" fmla="*/ 3 h 847"/>
                <a:gd name="T4" fmla="*/ 3 w 1151"/>
                <a:gd name="T5" fmla="*/ 5 h 847"/>
                <a:gd name="T6" fmla="*/ 3 w 1151"/>
                <a:gd name="T7" fmla="*/ 5 h 847"/>
                <a:gd name="T8" fmla="*/ 2 w 1151"/>
                <a:gd name="T9" fmla="*/ 6 h 847"/>
                <a:gd name="T10" fmla="*/ 3 w 1151"/>
                <a:gd name="T11" fmla="*/ 7 h 847"/>
                <a:gd name="T12" fmla="*/ 4 w 1151"/>
                <a:gd name="T13" fmla="*/ 8 h 847"/>
                <a:gd name="T14" fmla="*/ 4 w 1151"/>
                <a:gd name="T15" fmla="*/ 9 h 847"/>
                <a:gd name="T16" fmla="*/ 6 w 1151"/>
                <a:gd name="T17" fmla="*/ 11 h 847"/>
                <a:gd name="T18" fmla="*/ 7 w 1151"/>
                <a:gd name="T19" fmla="*/ 10 h 847"/>
                <a:gd name="T20" fmla="*/ 2 w 1151"/>
                <a:gd name="T21" fmla="*/ 3 h 847"/>
                <a:gd name="T22" fmla="*/ 2 w 1151"/>
                <a:gd name="T23" fmla="*/ 1 h 847"/>
                <a:gd name="T24" fmla="*/ 3 w 1151"/>
                <a:gd name="T25" fmla="*/ 1 h 847"/>
                <a:gd name="T26" fmla="*/ 5 w 1151"/>
                <a:gd name="T27" fmla="*/ 5 h 847"/>
                <a:gd name="T28" fmla="*/ 7 w 1151"/>
                <a:gd name="T29" fmla="*/ 7 h 847"/>
                <a:gd name="T30" fmla="*/ 7 w 1151"/>
                <a:gd name="T31" fmla="*/ 8 h 847"/>
                <a:gd name="T32" fmla="*/ 10 w 1151"/>
                <a:gd name="T33" fmla="*/ 11 h 847"/>
                <a:gd name="T34" fmla="*/ 11 w 1151"/>
                <a:gd name="T35" fmla="*/ 13 h 847"/>
                <a:gd name="T36" fmla="*/ 10 w 1151"/>
                <a:gd name="T37" fmla="*/ 14 h 847"/>
                <a:gd name="T38" fmla="*/ 11 w 1151"/>
                <a:gd name="T39" fmla="*/ 15 h 847"/>
                <a:gd name="T40" fmla="*/ 17 w 1151"/>
                <a:gd name="T41" fmla="*/ 18 h 847"/>
                <a:gd name="T42" fmla="*/ 20 w 1151"/>
                <a:gd name="T43" fmla="*/ 18 h 847"/>
                <a:gd name="T44" fmla="*/ 22 w 1151"/>
                <a:gd name="T45" fmla="*/ 20 h 847"/>
                <a:gd name="T46" fmla="*/ 23 w 1151"/>
                <a:gd name="T47" fmla="*/ 18 h 847"/>
                <a:gd name="T48" fmla="*/ 23 w 1151"/>
                <a:gd name="T49" fmla="*/ 18 h 847"/>
                <a:gd name="T50" fmla="*/ 23 w 1151"/>
                <a:gd name="T51" fmla="*/ 17 h 847"/>
                <a:gd name="T52" fmla="*/ 25 w 1151"/>
                <a:gd name="T53" fmla="*/ 16 h 847"/>
                <a:gd name="T54" fmla="*/ 25 w 1151"/>
                <a:gd name="T55" fmla="*/ 16 h 847"/>
                <a:gd name="T56" fmla="*/ 25 w 1151"/>
                <a:gd name="T57" fmla="*/ 15 h 847"/>
                <a:gd name="T58" fmla="*/ 26 w 1151"/>
                <a:gd name="T59" fmla="*/ 16 h 847"/>
                <a:gd name="T60" fmla="*/ 27 w 1151"/>
                <a:gd name="T61" fmla="*/ 13 h 847"/>
                <a:gd name="T62" fmla="*/ 25 w 1151"/>
                <a:gd name="T63" fmla="*/ 12 h 847"/>
                <a:gd name="T64" fmla="*/ 24 w 1151"/>
                <a:gd name="T65" fmla="*/ 13 h 847"/>
                <a:gd name="T66" fmla="*/ 23 w 1151"/>
                <a:gd name="T67" fmla="*/ 16 h 847"/>
                <a:gd name="T68" fmla="*/ 20 w 1151"/>
                <a:gd name="T69" fmla="*/ 16 h 847"/>
                <a:gd name="T70" fmla="*/ 19 w 1151"/>
                <a:gd name="T71" fmla="*/ 15 h 847"/>
                <a:gd name="T72" fmla="*/ 17 w 1151"/>
                <a:gd name="T73" fmla="*/ 12 h 847"/>
                <a:gd name="T74" fmla="*/ 17 w 1151"/>
                <a:gd name="T75" fmla="*/ 9 h 847"/>
                <a:gd name="T76" fmla="*/ 18 w 1151"/>
                <a:gd name="T77" fmla="*/ 8 h 847"/>
                <a:gd name="T78" fmla="*/ 16 w 1151"/>
                <a:gd name="T79" fmla="*/ 7 h 847"/>
                <a:gd name="T80" fmla="*/ 14 w 1151"/>
                <a:gd name="T81" fmla="*/ 3 h 847"/>
                <a:gd name="T82" fmla="*/ 12 w 1151"/>
                <a:gd name="T83" fmla="*/ 4 h 847"/>
                <a:gd name="T84" fmla="*/ 9 w 1151"/>
                <a:gd name="T85" fmla="*/ 1 h 847"/>
                <a:gd name="T86" fmla="*/ 5 w 1151"/>
                <a:gd name="T87" fmla="*/ 2 h 847"/>
                <a:gd name="T88" fmla="*/ 2 w 1151"/>
                <a:gd name="T89" fmla="*/ 0 h 847"/>
                <a:gd name="T90" fmla="*/ 0 w 1151"/>
                <a:gd name="T91" fmla="*/ 0 h 8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51"/>
                <a:gd name="T139" fmla="*/ 0 h 847"/>
                <a:gd name="T140" fmla="*/ 1151 w 1151"/>
                <a:gd name="T141" fmla="*/ 847 h 84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51" h="847">
                  <a:moveTo>
                    <a:pt x="0" y="9"/>
                  </a:moveTo>
                  <a:lnTo>
                    <a:pt x="55" y="141"/>
                  </a:lnTo>
                  <a:lnTo>
                    <a:pt x="118" y="202"/>
                  </a:lnTo>
                  <a:lnTo>
                    <a:pt x="112" y="238"/>
                  </a:lnTo>
                  <a:lnTo>
                    <a:pt x="80" y="246"/>
                  </a:lnTo>
                  <a:lnTo>
                    <a:pt x="152" y="275"/>
                  </a:lnTo>
                  <a:lnTo>
                    <a:pt x="191" y="334"/>
                  </a:lnTo>
                  <a:lnTo>
                    <a:pt x="190" y="384"/>
                  </a:lnTo>
                  <a:lnTo>
                    <a:pt x="272" y="468"/>
                  </a:lnTo>
                  <a:lnTo>
                    <a:pt x="289" y="438"/>
                  </a:lnTo>
                  <a:lnTo>
                    <a:pt x="97" y="120"/>
                  </a:lnTo>
                  <a:lnTo>
                    <a:pt x="85" y="35"/>
                  </a:lnTo>
                  <a:lnTo>
                    <a:pt x="128" y="58"/>
                  </a:lnTo>
                  <a:lnTo>
                    <a:pt x="196" y="196"/>
                  </a:lnTo>
                  <a:lnTo>
                    <a:pt x="299" y="300"/>
                  </a:lnTo>
                  <a:lnTo>
                    <a:pt x="297" y="339"/>
                  </a:lnTo>
                  <a:lnTo>
                    <a:pt x="439" y="483"/>
                  </a:lnTo>
                  <a:lnTo>
                    <a:pt x="456" y="542"/>
                  </a:lnTo>
                  <a:lnTo>
                    <a:pt x="439" y="583"/>
                  </a:lnTo>
                  <a:lnTo>
                    <a:pt x="473" y="638"/>
                  </a:lnTo>
                  <a:lnTo>
                    <a:pt x="746" y="785"/>
                  </a:lnTo>
                  <a:lnTo>
                    <a:pt x="863" y="775"/>
                  </a:lnTo>
                  <a:lnTo>
                    <a:pt x="941" y="847"/>
                  </a:lnTo>
                  <a:lnTo>
                    <a:pt x="976" y="776"/>
                  </a:lnTo>
                  <a:lnTo>
                    <a:pt x="1015" y="775"/>
                  </a:lnTo>
                  <a:lnTo>
                    <a:pt x="974" y="717"/>
                  </a:lnTo>
                  <a:lnTo>
                    <a:pt x="1064" y="693"/>
                  </a:lnTo>
                  <a:lnTo>
                    <a:pt x="1095" y="668"/>
                  </a:lnTo>
                  <a:lnTo>
                    <a:pt x="1103" y="653"/>
                  </a:lnTo>
                  <a:lnTo>
                    <a:pt x="1112" y="684"/>
                  </a:lnTo>
                  <a:lnTo>
                    <a:pt x="1151" y="544"/>
                  </a:lnTo>
                  <a:lnTo>
                    <a:pt x="1101" y="522"/>
                  </a:lnTo>
                  <a:lnTo>
                    <a:pt x="1016" y="544"/>
                  </a:lnTo>
                  <a:lnTo>
                    <a:pt x="971" y="668"/>
                  </a:lnTo>
                  <a:lnTo>
                    <a:pt x="857" y="678"/>
                  </a:lnTo>
                  <a:lnTo>
                    <a:pt x="814" y="649"/>
                  </a:lnTo>
                  <a:lnTo>
                    <a:pt x="738" y="498"/>
                  </a:lnTo>
                  <a:lnTo>
                    <a:pt x="737" y="384"/>
                  </a:lnTo>
                  <a:lnTo>
                    <a:pt x="762" y="327"/>
                  </a:lnTo>
                  <a:lnTo>
                    <a:pt x="687" y="300"/>
                  </a:lnTo>
                  <a:lnTo>
                    <a:pt x="588" y="139"/>
                  </a:lnTo>
                  <a:lnTo>
                    <a:pt x="509" y="174"/>
                  </a:lnTo>
                  <a:lnTo>
                    <a:pt x="407" y="43"/>
                  </a:lnTo>
                  <a:lnTo>
                    <a:pt x="233" y="70"/>
                  </a:lnTo>
                  <a:lnTo>
                    <a:pt x="8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" name="Freeform 300"/>
            <p:cNvSpPr>
              <a:spLocks/>
            </p:cNvSpPr>
            <p:nvPr/>
          </p:nvSpPr>
          <p:spPr bwMode="auto">
            <a:xfrm>
              <a:off x="6400643" y="3637444"/>
              <a:ext cx="74128" cy="84332"/>
            </a:xfrm>
            <a:custGeom>
              <a:avLst/>
              <a:gdLst>
                <a:gd name="T0" fmla="*/ 0 w 152"/>
                <a:gd name="T1" fmla="*/ 2 h 184"/>
                <a:gd name="T2" fmla="*/ 1 w 152"/>
                <a:gd name="T3" fmla="*/ 4 h 184"/>
                <a:gd name="T4" fmla="*/ 3 w 152"/>
                <a:gd name="T5" fmla="*/ 4 h 184"/>
                <a:gd name="T6" fmla="*/ 4 w 152"/>
                <a:gd name="T7" fmla="*/ 0 h 184"/>
                <a:gd name="T8" fmla="*/ 2 w 152"/>
                <a:gd name="T9" fmla="*/ 0 h 184"/>
                <a:gd name="T10" fmla="*/ 0 w 152"/>
                <a:gd name="T11" fmla="*/ 2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184"/>
                <a:gd name="T20" fmla="*/ 152 w 152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184">
                  <a:moveTo>
                    <a:pt x="0" y="91"/>
                  </a:moveTo>
                  <a:lnTo>
                    <a:pt x="61" y="180"/>
                  </a:lnTo>
                  <a:lnTo>
                    <a:pt x="140" y="184"/>
                  </a:lnTo>
                  <a:lnTo>
                    <a:pt x="152" y="0"/>
                  </a:lnTo>
                  <a:lnTo>
                    <a:pt x="97" y="1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7" name="Freeform 301"/>
            <p:cNvSpPr>
              <a:spLocks/>
            </p:cNvSpPr>
            <p:nvPr/>
          </p:nvSpPr>
          <p:spPr bwMode="auto">
            <a:xfrm>
              <a:off x="6478140" y="3745644"/>
              <a:ext cx="104453" cy="50918"/>
            </a:xfrm>
            <a:custGeom>
              <a:avLst/>
              <a:gdLst>
                <a:gd name="T0" fmla="*/ 0 w 215"/>
                <a:gd name="T1" fmla="*/ 1 h 111"/>
                <a:gd name="T2" fmla="*/ 0 w 215"/>
                <a:gd name="T3" fmla="*/ 0 h 111"/>
                <a:gd name="T4" fmla="*/ 1 w 215"/>
                <a:gd name="T5" fmla="*/ 1 h 111"/>
                <a:gd name="T6" fmla="*/ 3 w 215"/>
                <a:gd name="T7" fmla="*/ 0 h 111"/>
                <a:gd name="T8" fmla="*/ 5 w 215"/>
                <a:gd name="T9" fmla="*/ 1 h 111"/>
                <a:gd name="T10" fmla="*/ 5 w 215"/>
                <a:gd name="T11" fmla="*/ 3 h 111"/>
                <a:gd name="T12" fmla="*/ 5 w 215"/>
                <a:gd name="T13" fmla="*/ 1 h 111"/>
                <a:gd name="T14" fmla="*/ 3 w 215"/>
                <a:gd name="T15" fmla="*/ 1 h 111"/>
                <a:gd name="T16" fmla="*/ 3 w 215"/>
                <a:gd name="T17" fmla="*/ 1 h 111"/>
                <a:gd name="T18" fmla="*/ 3 w 215"/>
                <a:gd name="T19" fmla="*/ 2 h 111"/>
                <a:gd name="T20" fmla="*/ 2 w 215"/>
                <a:gd name="T21" fmla="*/ 3 h 111"/>
                <a:gd name="T22" fmla="*/ 0 w 215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5"/>
                <a:gd name="T37" fmla="*/ 0 h 111"/>
                <a:gd name="T38" fmla="*/ 215 w 215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5" h="111">
                  <a:moveTo>
                    <a:pt x="0" y="60"/>
                  </a:moveTo>
                  <a:lnTo>
                    <a:pt x="18" y="0"/>
                  </a:lnTo>
                  <a:lnTo>
                    <a:pt x="65" y="37"/>
                  </a:lnTo>
                  <a:lnTo>
                    <a:pt x="146" y="2"/>
                  </a:lnTo>
                  <a:lnTo>
                    <a:pt x="215" y="45"/>
                  </a:lnTo>
                  <a:lnTo>
                    <a:pt x="200" y="108"/>
                  </a:lnTo>
                  <a:lnTo>
                    <a:pt x="193" y="54"/>
                  </a:lnTo>
                  <a:lnTo>
                    <a:pt x="146" y="35"/>
                  </a:lnTo>
                  <a:lnTo>
                    <a:pt x="103" y="66"/>
                  </a:lnTo>
                  <a:lnTo>
                    <a:pt x="115" y="98"/>
                  </a:lnTo>
                  <a:lnTo>
                    <a:pt x="96" y="11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8" name="Freeform 302"/>
            <p:cNvSpPr>
              <a:spLocks/>
            </p:cNvSpPr>
            <p:nvPr/>
          </p:nvSpPr>
          <p:spPr bwMode="auto">
            <a:xfrm>
              <a:off x="6855519" y="4328015"/>
              <a:ext cx="149940" cy="170256"/>
            </a:xfrm>
            <a:custGeom>
              <a:avLst/>
              <a:gdLst>
                <a:gd name="T0" fmla="*/ 0 w 311"/>
                <a:gd name="T1" fmla="*/ 3 h 377"/>
                <a:gd name="T2" fmla="*/ 1 w 311"/>
                <a:gd name="T3" fmla="*/ 1 h 377"/>
                <a:gd name="T4" fmla="*/ 3 w 311"/>
                <a:gd name="T5" fmla="*/ 0 h 377"/>
                <a:gd name="T6" fmla="*/ 4 w 311"/>
                <a:gd name="T7" fmla="*/ 1 h 377"/>
                <a:gd name="T8" fmla="*/ 4 w 311"/>
                <a:gd name="T9" fmla="*/ 3 h 377"/>
                <a:gd name="T10" fmla="*/ 6 w 311"/>
                <a:gd name="T11" fmla="*/ 3 h 377"/>
                <a:gd name="T12" fmla="*/ 6 w 311"/>
                <a:gd name="T13" fmla="*/ 5 h 377"/>
                <a:gd name="T14" fmla="*/ 7 w 311"/>
                <a:gd name="T15" fmla="*/ 5 h 377"/>
                <a:gd name="T16" fmla="*/ 7 w 311"/>
                <a:gd name="T17" fmla="*/ 7 h 377"/>
                <a:gd name="T18" fmla="*/ 6 w 311"/>
                <a:gd name="T19" fmla="*/ 9 h 377"/>
                <a:gd name="T20" fmla="*/ 4 w 311"/>
                <a:gd name="T21" fmla="*/ 9 h 377"/>
                <a:gd name="T22" fmla="*/ 4 w 311"/>
                <a:gd name="T23" fmla="*/ 7 h 377"/>
                <a:gd name="T24" fmla="*/ 0 w 311"/>
                <a:gd name="T25" fmla="*/ 3 h 3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1"/>
                <a:gd name="T40" fmla="*/ 0 h 377"/>
                <a:gd name="T41" fmla="*/ 311 w 311"/>
                <a:gd name="T42" fmla="*/ 377 h 3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1" h="377">
                  <a:moveTo>
                    <a:pt x="0" y="141"/>
                  </a:moveTo>
                  <a:lnTo>
                    <a:pt x="21" y="23"/>
                  </a:lnTo>
                  <a:lnTo>
                    <a:pt x="134" y="0"/>
                  </a:lnTo>
                  <a:lnTo>
                    <a:pt x="169" y="39"/>
                  </a:lnTo>
                  <a:lnTo>
                    <a:pt x="177" y="130"/>
                  </a:lnTo>
                  <a:lnTo>
                    <a:pt x="260" y="143"/>
                  </a:lnTo>
                  <a:lnTo>
                    <a:pt x="270" y="205"/>
                  </a:lnTo>
                  <a:lnTo>
                    <a:pt x="311" y="218"/>
                  </a:lnTo>
                  <a:lnTo>
                    <a:pt x="305" y="295"/>
                  </a:lnTo>
                  <a:lnTo>
                    <a:pt x="263" y="377"/>
                  </a:lnTo>
                  <a:lnTo>
                    <a:pt x="159" y="371"/>
                  </a:lnTo>
                  <a:lnTo>
                    <a:pt x="180" y="28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" name="Freeform 303"/>
            <p:cNvSpPr>
              <a:spLocks/>
            </p:cNvSpPr>
            <p:nvPr/>
          </p:nvSpPr>
          <p:spPr bwMode="auto">
            <a:xfrm>
              <a:off x="6511835" y="3941359"/>
              <a:ext cx="227438" cy="364380"/>
            </a:xfrm>
            <a:custGeom>
              <a:avLst/>
              <a:gdLst>
                <a:gd name="T0" fmla="*/ 0 w 476"/>
                <a:gd name="T1" fmla="*/ 4 h 803"/>
                <a:gd name="T2" fmla="*/ 0 w 476"/>
                <a:gd name="T3" fmla="*/ 6 h 803"/>
                <a:gd name="T4" fmla="*/ 2 w 476"/>
                <a:gd name="T5" fmla="*/ 9 h 803"/>
                <a:gd name="T6" fmla="*/ 4 w 476"/>
                <a:gd name="T7" fmla="*/ 15 h 803"/>
                <a:gd name="T8" fmla="*/ 9 w 476"/>
                <a:gd name="T9" fmla="*/ 19 h 803"/>
                <a:gd name="T10" fmla="*/ 10 w 476"/>
                <a:gd name="T11" fmla="*/ 18 h 803"/>
                <a:gd name="T12" fmla="*/ 11 w 476"/>
                <a:gd name="T13" fmla="*/ 17 h 803"/>
                <a:gd name="T14" fmla="*/ 10 w 476"/>
                <a:gd name="T15" fmla="*/ 16 h 803"/>
                <a:gd name="T16" fmla="*/ 10 w 476"/>
                <a:gd name="T17" fmla="*/ 16 h 803"/>
                <a:gd name="T18" fmla="*/ 11 w 476"/>
                <a:gd name="T19" fmla="*/ 13 h 803"/>
                <a:gd name="T20" fmla="*/ 10 w 476"/>
                <a:gd name="T21" fmla="*/ 11 h 803"/>
                <a:gd name="T22" fmla="*/ 9 w 476"/>
                <a:gd name="T23" fmla="*/ 11 h 803"/>
                <a:gd name="T24" fmla="*/ 9 w 476"/>
                <a:gd name="T25" fmla="*/ 9 h 803"/>
                <a:gd name="T26" fmla="*/ 9 w 476"/>
                <a:gd name="T27" fmla="*/ 10 h 803"/>
                <a:gd name="T28" fmla="*/ 7 w 476"/>
                <a:gd name="T29" fmla="*/ 9 h 803"/>
                <a:gd name="T30" fmla="*/ 7 w 476"/>
                <a:gd name="T31" fmla="*/ 8 h 803"/>
                <a:gd name="T32" fmla="*/ 8 w 476"/>
                <a:gd name="T33" fmla="*/ 5 h 803"/>
                <a:gd name="T34" fmla="*/ 10 w 476"/>
                <a:gd name="T35" fmla="*/ 4 h 803"/>
                <a:gd name="T36" fmla="*/ 9 w 476"/>
                <a:gd name="T37" fmla="*/ 4 h 803"/>
                <a:gd name="T38" fmla="*/ 10 w 476"/>
                <a:gd name="T39" fmla="*/ 3 h 803"/>
                <a:gd name="T40" fmla="*/ 7 w 476"/>
                <a:gd name="T41" fmla="*/ 2 h 803"/>
                <a:gd name="T42" fmla="*/ 5 w 476"/>
                <a:gd name="T43" fmla="*/ 0 h 803"/>
                <a:gd name="T44" fmla="*/ 5 w 476"/>
                <a:gd name="T45" fmla="*/ 2 h 803"/>
                <a:gd name="T46" fmla="*/ 3 w 476"/>
                <a:gd name="T47" fmla="*/ 3 h 803"/>
                <a:gd name="T48" fmla="*/ 2 w 476"/>
                <a:gd name="T49" fmla="*/ 5 h 803"/>
                <a:gd name="T50" fmla="*/ 1 w 476"/>
                <a:gd name="T51" fmla="*/ 5 h 803"/>
                <a:gd name="T52" fmla="*/ 1 w 476"/>
                <a:gd name="T53" fmla="*/ 3 h 803"/>
                <a:gd name="T54" fmla="*/ 0 w 476"/>
                <a:gd name="T55" fmla="*/ 4 h 8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6"/>
                <a:gd name="T85" fmla="*/ 0 h 803"/>
                <a:gd name="T86" fmla="*/ 476 w 476"/>
                <a:gd name="T87" fmla="*/ 803 h 8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6" h="803">
                  <a:moveTo>
                    <a:pt x="0" y="188"/>
                  </a:moveTo>
                  <a:lnTo>
                    <a:pt x="8" y="254"/>
                  </a:lnTo>
                  <a:lnTo>
                    <a:pt x="93" y="364"/>
                  </a:lnTo>
                  <a:lnTo>
                    <a:pt x="188" y="627"/>
                  </a:lnTo>
                  <a:lnTo>
                    <a:pt x="408" y="803"/>
                  </a:lnTo>
                  <a:lnTo>
                    <a:pt x="446" y="771"/>
                  </a:lnTo>
                  <a:lnTo>
                    <a:pt x="468" y="714"/>
                  </a:lnTo>
                  <a:lnTo>
                    <a:pt x="435" y="696"/>
                  </a:lnTo>
                  <a:lnTo>
                    <a:pt x="455" y="681"/>
                  </a:lnTo>
                  <a:lnTo>
                    <a:pt x="476" y="542"/>
                  </a:lnTo>
                  <a:lnTo>
                    <a:pt x="444" y="480"/>
                  </a:lnTo>
                  <a:lnTo>
                    <a:pt x="412" y="480"/>
                  </a:lnTo>
                  <a:lnTo>
                    <a:pt x="412" y="405"/>
                  </a:lnTo>
                  <a:lnTo>
                    <a:pt x="369" y="438"/>
                  </a:lnTo>
                  <a:lnTo>
                    <a:pt x="318" y="410"/>
                  </a:lnTo>
                  <a:lnTo>
                    <a:pt x="287" y="327"/>
                  </a:lnTo>
                  <a:lnTo>
                    <a:pt x="338" y="226"/>
                  </a:lnTo>
                  <a:lnTo>
                    <a:pt x="435" y="178"/>
                  </a:lnTo>
                  <a:lnTo>
                    <a:pt x="407" y="161"/>
                  </a:lnTo>
                  <a:lnTo>
                    <a:pt x="423" y="111"/>
                  </a:lnTo>
                  <a:lnTo>
                    <a:pt x="313" y="101"/>
                  </a:lnTo>
                  <a:lnTo>
                    <a:pt x="231" y="0"/>
                  </a:lnTo>
                  <a:lnTo>
                    <a:pt x="213" y="75"/>
                  </a:lnTo>
                  <a:lnTo>
                    <a:pt x="126" y="132"/>
                  </a:lnTo>
                  <a:lnTo>
                    <a:pt x="81" y="211"/>
                  </a:lnTo>
                  <a:lnTo>
                    <a:pt x="31" y="199"/>
                  </a:lnTo>
                  <a:lnTo>
                    <a:pt x="37" y="151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0" name="Freeform 304"/>
            <p:cNvSpPr>
              <a:spLocks/>
            </p:cNvSpPr>
            <p:nvPr/>
          </p:nvSpPr>
          <p:spPr bwMode="auto">
            <a:xfrm>
              <a:off x="6936385" y="3823612"/>
              <a:ext cx="77497" cy="77968"/>
            </a:xfrm>
            <a:custGeom>
              <a:avLst/>
              <a:gdLst>
                <a:gd name="T0" fmla="*/ 0 w 159"/>
                <a:gd name="T1" fmla="*/ 2 h 173"/>
                <a:gd name="T2" fmla="*/ 1 w 159"/>
                <a:gd name="T3" fmla="*/ 0 h 173"/>
                <a:gd name="T4" fmla="*/ 4 w 159"/>
                <a:gd name="T5" fmla="*/ 0 h 173"/>
                <a:gd name="T6" fmla="*/ 3 w 159"/>
                <a:gd name="T7" fmla="*/ 4 h 173"/>
                <a:gd name="T8" fmla="*/ 1 w 159"/>
                <a:gd name="T9" fmla="*/ 4 h 173"/>
                <a:gd name="T10" fmla="*/ 0 w 159"/>
                <a:gd name="T11" fmla="*/ 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173"/>
                <a:gd name="T20" fmla="*/ 159 w 159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173">
                  <a:moveTo>
                    <a:pt x="0" y="79"/>
                  </a:moveTo>
                  <a:lnTo>
                    <a:pt x="44" y="0"/>
                  </a:lnTo>
                  <a:lnTo>
                    <a:pt x="159" y="12"/>
                  </a:lnTo>
                  <a:lnTo>
                    <a:pt x="146" y="161"/>
                  </a:lnTo>
                  <a:lnTo>
                    <a:pt x="62" y="1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1" name="Freeform 305"/>
            <p:cNvSpPr>
              <a:spLocks/>
            </p:cNvSpPr>
            <p:nvPr/>
          </p:nvSpPr>
          <p:spPr bwMode="auto">
            <a:xfrm>
              <a:off x="6865627" y="3724959"/>
              <a:ext cx="18532" cy="14321"/>
            </a:xfrm>
            <a:custGeom>
              <a:avLst/>
              <a:gdLst>
                <a:gd name="T0" fmla="*/ 0 w 39"/>
                <a:gd name="T1" fmla="*/ 1 h 32"/>
                <a:gd name="T2" fmla="*/ 1 w 39"/>
                <a:gd name="T3" fmla="*/ 1 h 32"/>
                <a:gd name="T4" fmla="*/ 1 w 39"/>
                <a:gd name="T5" fmla="*/ 0 h 32"/>
                <a:gd name="T6" fmla="*/ 0 w 39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2"/>
                <a:gd name="T14" fmla="*/ 39 w 3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2">
                  <a:moveTo>
                    <a:pt x="0" y="32"/>
                  </a:moveTo>
                  <a:lnTo>
                    <a:pt x="36" y="26"/>
                  </a:lnTo>
                  <a:lnTo>
                    <a:pt x="3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2" name="Freeform 306"/>
            <p:cNvSpPr>
              <a:spLocks/>
            </p:cNvSpPr>
            <p:nvPr/>
          </p:nvSpPr>
          <p:spPr bwMode="auto">
            <a:xfrm>
              <a:off x="4921456" y="2195837"/>
              <a:ext cx="545850" cy="521906"/>
            </a:xfrm>
            <a:custGeom>
              <a:avLst/>
              <a:gdLst>
                <a:gd name="T0" fmla="*/ 2 w 1139"/>
                <a:gd name="T1" fmla="*/ 11 h 1152"/>
                <a:gd name="T2" fmla="*/ 2 w 1139"/>
                <a:gd name="T3" fmla="*/ 12 h 1152"/>
                <a:gd name="T4" fmla="*/ 5 w 1139"/>
                <a:gd name="T5" fmla="*/ 13 h 1152"/>
                <a:gd name="T6" fmla="*/ 6 w 1139"/>
                <a:gd name="T7" fmla="*/ 12 h 1152"/>
                <a:gd name="T8" fmla="*/ 3 w 1139"/>
                <a:gd name="T9" fmla="*/ 15 h 1152"/>
                <a:gd name="T10" fmla="*/ 3 w 1139"/>
                <a:gd name="T11" fmla="*/ 17 h 1152"/>
                <a:gd name="T12" fmla="*/ 3 w 1139"/>
                <a:gd name="T13" fmla="*/ 18 h 1152"/>
                <a:gd name="T14" fmla="*/ 3 w 1139"/>
                <a:gd name="T15" fmla="*/ 19 h 1152"/>
                <a:gd name="T16" fmla="*/ 4 w 1139"/>
                <a:gd name="T17" fmla="*/ 20 h 1152"/>
                <a:gd name="T18" fmla="*/ 5 w 1139"/>
                <a:gd name="T19" fmla="*/ 19 h 1152"/>
                <a:gd name="T20" fmla="*/ 5 w 1139"/>
                <a:gd name="T21" fmla="*/ 21 h 1152"/>
                <a:gd name="T22" fmla="*/ 8 w 1139"/>
                <a:gd name="T23" fmla="*/ 21 h 1152"/>
                <a:gd name="T24" fmla="*/ 9 w 1139"/>
                <a:gd name="T25" fmla="*/ 21 h 1152"/>
                <a:gd name="T26" fmla="*/ 8 w 1139"/>
                <a:gd name="T27" fmla="*/ 24 h 1152"/>
                <a:gd name="T28" fmla="*/ 7 w 1139"/>
                <a:gd name="T29" fmla="*/ 25 h 1152"/>
                <a:gd name="T30" fmla="*/ 4 w 1139"/>
                <a:gd name="T31" fmla="*/ 26 h 1152"/>
                <a:gd name="T32" fmla="*/ 7 w 1139"/>
                <a:gd name="T33" fmla="*/ 26 h 1152"/>
                <a:gd name="T34" fmla="*/ 8 w 1139"/>
                <a:gd name="T35" fmla="*/ 24 h 1152"/>
                <a:gd name="T36" fmla="*/ 12 w 1139"/>
                <a:gd name="T37" fmla="*/ 22 h 1152"/>
                <a:gd name="T38" fmla="*/ 12 w 1139"/>
                <a:gd name="T39" fmla="*/ 20 h 1152"/>
                <a:gd name="T40" fmla="*/ 16 w 1139"/>
                <a:gd name="T41" fmla="*/ 16 h 1152"/>
                <a:gd name="T42" fmla="*/ 16 w 1139"/>
                <a:gd name="T43" fmla="*/ 17 h 1152"/>
                <a:gd name="T44" fmla="*/ 17 w 1139"/>
                <a:gd name="T45" fmla="*/ 18 h 1152"/>
                <a:gd name="T46" fmla="*/ 14 w 1139"/>
                <a:gd name="T47" fmla="*/ 19 h 1152"/>
                <a:gd name="T48" fmla="*/ 14 w 1139"/>
                <a:gd name="T49" fmla="*/ 20 h 1152"/>
                <a:gd name="T50" fmla="*/ 17 w 1139"/>
                <a:gd name="T51" fmla="*/ 18 h 1152"/>
                <a:gd name="T52" fmla="*/ 18 w 1139"/>
                <a:gd name="T53" fmla="*/ 17 h 1152"/>
                <a:gd name="T54" fmla="*/ 19 w 1139"/>
                <a:gd name="T55" fmla="*/ 17 h 1152"/>
                <a:gd name="T56" fmla="*/ 21 w 1139"/>
                <a:gd name="T57" fmla="*/ 19 h 1152"/>
                <a:gd name="T58" fmla="*/ 25 w 1139"/>
                <a:gd name="T59" fmla="*/ 19 h 1152"/>
                <a:gd name="T60" fmla="*/ 25 w 1139"/>
                <a:gd name="T61" fmla="*/ 20 h 1152"/>
                <a:gd name="T62" fmla="*/ 26 w 1139"/>
                <a:gd name="T63" fmla="*/ 20 h 1152"/>
                <a:gd name="T64" fmla="*/ 24 w 1139"/>
                <a:gd name="T65" fmla="*/ 19 h 1152"/>
                <a:gd name="T66" fmla="*/ 14 w 1139"/>
                <a:gd name="T67" fmla="*/ 2 h 1152"/>
                <a:gd name="T68" fmla="*/ 11 w 1139"/>
                <a:gd name="T69" fmla="*/ 1 h 1152"/>
                <a:gd name="T70" fmla="*/ 10 w 1139"/>
                <a:gd name="T71" fmla="*/ 1 h 1152"/>
                <a:gd name="T72" fmla="*/ 10 w 1139"/>
                <a:gd name="T73" fmla="*/ 0 h 1152"/>
                <a:gd name="T74" fmla="*/ 7 w 1139"/>
                <a:gd name="T75" fmla="*/ 1 h 1152"/>
                <a:gd name="T76" fmla="*/ 7 w 1139"/>
                <a:gd name="T77" fmla="*/ 1 h 1152"/>
                <a:gd name="T78" fmla="*/ 6 w 1139"/>
                <a:gd name="T79" fmla="*/ 3 h 1152"/>
                <a:gd name="T80" fmla="*/ 4 w 1139"/>
                <a:gd name="T81" fmla="*/ 4 h 1152"/>
                <a:gd name="T82" fmla="*/ 2 w 1139"/>
                <a:gd name="T83" fmla="*/ 5 h 1152"/>
                <a:gd name="T84" fmla="*/ 4 w 1139"/>
                <a:gd name="T85" fmla="*/ 8 h 1152"/>
                <a:gd name="T86" fmla="*/ 5 w 1139"/>
                <a:gd name="T87" fmla="*/ 9 h 1152"/>
                <a:gd name="T88" fmla="*/ 6 w 1139"/>
                <a:gd name="T89" fmla="*/ 9 h 1152"/>
                <a:gd name="T90" fmla="*/ 4 w 1139"/>
                <a:gd name="T91" fmla="*/ 9 h 1152"/>
                <a:gd name="T92" fmla="*/ 3 w 1139"/>
                <a:gd name="T93" fmla="*/ 9 h 11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9"/>
                <a:gd name="T142" fmla="*/ 0 h 1152"/>
                <a:gd name="T143" fmla="*/ 1139 w 1139"/>
                <a:gd name="T144" fmla="*/ 1152 h 11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9" h="1152">
                  <a:moveTo>
                    <a:pt x="0" y="441"/>
                  </a:moveTo>
                  <a:lnTo>
                    <a:pt x="74" y="463"/>
                  </a:lnTo>
                  <a:lnTo>
                    <a:pt x="45" y="472"/>
                  </a:lnTo>
                  <a:lnTo>
                    <a:pt x="75" y="514"/>
                  </a:lnTo>
                  <a:lnTo>
                    <a:pt x="190" y="510"/>
                  </a:lnTo>
                  <a:lnTo>
                    <a:pt x="205" y="538"/>
                  </a:lnTo>
                  <a:lnTo>
                    <a:pt x="278" y="503"/>
                  </a:lnTo>
                  <a:lnTo>
                    <a:pt x="253" y="517"/>
                  </a:lnTo>
                  <a:lnTo>
                    <a:pt x="267" y="587"/>
                  </a:lnTo>
                  <a:lnTo>
                    <a:pt x="111" y="655"/>
                  </a:lnTo>
                  <a:lnTo>
                    <a:pt x="72" y="729"/>
                  </a:lnTo>
                  <a:lnTo>
                    <a:pt x="107" y="718"/>
                  </a:lnTo>
                  <a:lnTo>
                    <a:pt x="79" y="737"/>
                  </a:lnTo>
                  <a:lnTo>
                    <a:pt x="107" y="761"/>
                  </a:lnTo>
                  <a:lnTo>
                    <a:pt x="165" y="771"/>
                  </a:lnTo>
                  <a:lnTo>
                    <a:pt x="134" y="809"/>
                  </a:lnTo>
                  <a:lnTo>
                    <a:pt x="159" y="847"/>
                  </a:lnTo>
                  <a:lnTo>
                    <a:pt x="190" y="852"/>
                  </a:lnTo>
                  <a:lnTo>
                    <a:pt x="250" y="771"/>
                  </a:lnTo>
                  <a:lnTo>
                    <a:pt x="213" y="809"/>
                  </a:lnTo>
                  <a:lnTo>
                    <a:pt x="244" y="887"/>
                  </a:lnTo>
                  <a:lnTo>
                    <a:pt x="228" y="917"/>
                  </a:lnTo>
                  <a:lnTo>
                    <a:pt x="298" y="872"/>
                  </a:lnTo>
                  <a:lnTo>
                    <a:pt x="346" y="928"/>
                  </a:lnTo>
                  <a:lnTo>
                    <a:pt x="363" y="895"/>
                  </a:lnTo>
                  <a:lnTo>
                    <a:pt x="378" y="917"/>
                  </a:lnTo>
                  <a:lnTo>
                    <a:pt x="431" y="889"/>
                  </a:lnTo>
                  <a:lnTo>
                    <a:pt x="360" y="1032"/>
                  </a:lnTo>
                  <a:lnTo>
                    <a:pt x="299" y="1060"/>
                  </a:lnTo>
                  <a:lnTo>
                    <a:pt x="298" y="1093"/>
                  </a:lnTo>
                  <a:lnTo>
                    <a:pt x="228" y="1094"/>
                  </a:lnTo>
                  <a:lnTo>
                    <a:pt x="176" y="1152"/>
                  </a:lnTo>
                  <a:lnTo>
                    <a:pt x="244" y="1109"/>
                  </a:lnTo>
                  <a:lnTo>
                    <a:pt x="317" y="1110"/>
                  </a:lnTo>
                  <a:lnTo>
                    <a:pt x="360" y="1075"/>
                  </a:lnTo>
                  <a:lnTo>
                    <a:pt x="339" y="1047"/>
                  </a:lnTo>
                  <a:lnTo>
                    <a:pt x="386" y="1051"/>
                  </a:lnTo>
                  <a:lnTo>
                    <a:pt x="528" y="943"/>
                  </a:lnTo>
                  <a:lnTo>
                    <a:pt x="559" y="904"/>
                  </a:lnTo>
                  <a:lnTo>
                    <a:pt x="532" y="871"/>
                  </a:lnTo>
                  <a:lnTo>
                    <a:pt x="660" y="740"/>
                  </a:lnTo>
                  <a:lnTo>
                    <a:pt x="676" y="675"/>
                  </a:lnTo>
                  <a:lnTo>
                    <a:pt x="661" y="740"/>
                  </a:lnTo>
                  <a:lnTo>
                    <a:pt x="715" y="728"/>
                  </a:lnTo>
                  <a:lnTo>
                    <a:pt x="684" y="755"/>
                  </a:lnTo>
                  <a:lnTo>
                    <a:pt x="727" y="767"/>
                  </a:lnTo>
                  <a:lnTo>
                    <a:pt x="635" y="776"/>
                  </a:lnTo>
                  <a:lnTo>
                    <a:pt x="615" y="841"/>
                  </a:lnTo>
                  <a:lnTo>
                    <a:pt x="650" y="837"/>
                  </a:lnTo>
                  <a:lnTo>
                    <a:pt x="618" y="882"/>
                  </a:lnTo>
                  <a:lnTo>
                    <a:pt x="740" y="825"/>
                  </a:lnTo>
                  <a:lnTo>
                    <a:pt x="760" y="790"/>
                  </a:lnTo>
                  <a:lnTo>
                    <a:pt x="739" y="774"/>
                  </a:lnTo>
                  <a:lnTo>
                    <a:pt x="767" y="743"/>
                  </a:lnTo>
                  <a:lnTo>
                    <a:pt x="763" y="767"/>
                  </a:lnTo>
                  <a:lnTo>
                    <a:pt x="823" y="753"/>
                  </a:lnTo>
                  <a:lnTo>
                    <a:pt x="813" y="779"/>
                  </a:lnTo>
                  <a:lnTo>
                    <a:pt x="911" y="825"/>
                  </a:lnTo>
                  <a:lnTo>
                    <a:pt x="1059" y="847"/>
                  </a:lnTo>
                  <a:lnTo>
                    <a:pt x="1083" y="821"/>
                  </a:lnTo>
                  <a:lnTo>
                    <a:pt x="1105" y="835"/>
                  </a:lnTo>
                  <a:lnTo>
                    <a:pt x="1076" y="860"/>
                  </a:lnTo>
                  <a:lnTo>
                    <a:pt x="1120" y="887"/>
                  </a:lnTo>
                  <a:lnTo>
                    <a:pt x="1139" y="866"/>
                  </a:lnTo>
                  <a:lnTo>
                    <a:pt x="1104" y="809"/>
                  </a:lnTo>
                  <a:lnTo>
                    <a:pt x="1032" y="809"/>
                  </a:lnTo>
                  <a:lnTo>
                    <a:pt x="1032" y="132"/>
                  </a:lnTo>
                  <a:lnTo>
                    <a:pt x="621" y="77"/>
                  </a:lnTo>
                  <a:lnTo>
                    <a:pt x="607" y="43"/>
                  </a:lnTo>
                  <a:lnTo>
                    <a:pt x="495" y="22"/>
                  </a:lnTo>
                  <a:lnTo>
                    <a:pt x="481" y="50"/>
                  </a:lnTo>
                  <a:lnTo>
                    <a:pt x="449" y="42"/>
                  </a:lnTo>
                  <a:lnTo>
                    <a:pt x="480" y="17"/>
                  </a:lnTo>
                  <a:lnTo>
                    <a:pt x="433" y="0"/>
                  </a:lnTo>
                  <a:lnTo>
                    <a:pt x="388" y="43"/>
                  </a:lnTo>
                  <a:lnTo>
                    <a:pt x="314" y="50"/>
                  </a:lnTo>
                  <a:lnTo>
                    <a:pt x="307" y="89"/>
                  </a:lnTo>
                  <a:lnTo>
                    <a:pt x="301" y="65"/>
                  </a:lnTo>
                  <a:lnTo>
                    <a:pt x="233" y="88"/>
                  </a:lnTo>
                  <a:lnTo>
                    <a:pt x="244" y="119"/>
                  </a:lnTo>
                  <a:lnTo>
                    <a:pt x="213" y="109"/>
                  </a:lnTo>
                  <a:lnTo>
                    <a:pt x="168" y="176"/>
                  </a:lnTo>
                  <a:lnTo>
                    <a:pt x="72" y="197"/>
                  </a:lnTo>
                  <a:lnTo>
                    <a:pt x="75" y="229"/>
                  </a:lnTo>
                  <a:lnTo>
                    <a:pt x="48" y="235"/>
                  </a:lnTo>
                  <a:lnTo>
                    <a:pt x="165" y="331"/>
                  </a:lnTo>
                  <a:lnTo>
                    <a:pt x="328" y="377"/>
                  </a:lnTo>
                  <a:lnTo>
                    <a:pt x="228" y="364"/>
                  </a:lnTo>
                  <a:lnTo>
                    <a:pt x="233" y="391"/>
                  </a:lnTo>
                  <a:lnTo>
                    <a:pt x="273" y="392"/>
                  </a:lnTo>
                  <a:lnTo>
                    <a:pt x="239" y="411"/>
                  </a:lnTo>
                  <a:lnTo>
                    <a:pt x="165" y="407"/>
                  </a:lnTo>
                  <a:lnTo>
                    <a:pt x="165" y="368"/>
                  </a:lnTo>
                  <a:lnTo>
                    <a:pt x="129" y="372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3" name="Freeform 307"/>
            <p:cNvSpPr>
              <a:spLocks/>
            </p:cNvSpPr>
            <p:nvPr/>
          </p:nvSpPr>
          <p:spPr bwMode="auto">
            <a:xfrm>
              <a:off x="5143839" y="3534018"/>
              <a:ext cx="21901" cy="27050"/>
            </a:xfrm>
            <a:custGeom>
              <a:avLst/>
              <a:gdLst>
                <a:gd name="T0" fmla="*/ 0 w 45"/>
                <a:gd name="T1" fmla="*/ 1 h 62"/>
                <a:gd name="T2" fmla="*/ 0 w 45"/>
                <a:gd name="T3" fmla="*/ 0 h 62"/>
                <a:gd name="T4" fmla="*/ 1 w 45"/>
                <a:gd name="T5" fmla="*/ 1 h 62"/>
                <a:gd name="T6" fmla="*/ 0 w 45"/>
                <a:gd name="T7" fmla="*/ 1 h 62"/>
                <a:gd name="T8" fmla="*/ 0 w 45"/>
                <a:gd name="T9" fmla="*/ 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62"/>
                <a:gd name="T17" fmla="*/ 45 w 45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62">
                  <a:moveTo>
                    <a:pt x="0" y="23"/>
                  </a:moveTo>
                  <a:lnTo>
                    <a:pt x="4" y="0"/>
                  </a:lnTo>
                  <a:lnTo>
                    <a:pt x="45" y="38"/>
                  </a:lnTo>
                  <a:lnTo>
                    <a:pt x="14" y="6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4" name="Freeform 308"/>
            <p:cNvSpPr>
              <a:spLocks/>
            </p:cNvSpPr>
            <p:nvPr/>
          </p:nvSpPr>
          <p:spPr bwMode="auto">
            <a:xfrm>
              <a:off x="5164056" y="2635002"/>
              <a:ext cx="47172" cy="30232"/>
            </a:xfrm>
            <a:custGeom>
              <a:avLst/>
              <a:gdLst>
                <a:gd name="T0" fmla="*/ 0 w 100"/>
                <a:gd name="T1" fmla="*/ 1 h 69"/>
                <a:gd name="T2" fmla="*/ 1 w 100"/>
                <a:gd name="T3" fmla="*/ 1 h 69"/>
                <a:gd name="T4" fmla="*/ 2 w 100"/>
                <a:gd name="T5" fmla="*/ 0 h 69"/>
                <a:gd name="T6" fmla="*/ 1 w 100"/>
                <a:gd name="T7" fmla="*/ 0 h 69"/>
                <a:gd name="T8" fmla="*/ 1 w 100"/>
                <a:gd name="T9" fmla="*/ 1 h 69"/>
                <a:gd name="T10" fmla="*/ 0 w 100"/>
                <a:gd name="T11" fmla="*/ 1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9"/>
                <a:gd name="T20" fmla="*/ 100 w 100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9">
                  <a:moveTo>
                    <a:pt x="0" y="28"/>
                  </a:moveTo>
                  <a:lnTo>
                    <a:pt x="28" y="69"/>
                  </a:lnTo>
                  <a:lnTo>
                    <a:pt x="100" y="11"/>
                  </a:lnTo>
                  <a:lnTo>
                    <a:pt x="32" y="0"/>
                  </a:lnTo>
                  <a:lnTo>
                    <a:pt x="41" y="2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5" name="Freeform 309"/>
            <p:cNvSpPr>
              <a:spLocks/>
            </p:cNvSpPr>
            <p:nvPr/>
          </p:nvSpPr>
          <p:spPr bwMode="auto">
            <a:xfrm>
              <a:off x="5470676" y="2577720"/>
              <a:ext cx="146571" cy="143206"/>
            </a:xfrm>
            <a:custGeom>
              <a:avLst/>
              <a:gdLst>
                <a:gd name="T0" fmla="*/ 0 w 306"/>
                <a:gd name="T1" fmla="*/ 1 h 315"/>
                <a:gd name="T2" fmla="*/ 0 w 306"/>
                <a:gd name="T3" fmla="*/ 2 h 315"/>
                <a:gd name="T4" fmla="*/ 1 w 306"/>
                <a:gd name="T5" fmla="*/ 2 h 315"/>
                <a:gd name="T6" fmla="*/ 2 w 306"/>
                <a:gd name="T7" fmla="*/ 2 h 315"/>
                <a:gd name="T8" fmla="*/ 1 w 306"/>
                <a:gd name="T9" fmla="*/ 1 h 315"/>
                <a:gd name="T10" fmla="*/ 2 w 306"/>
                <a:gd name="T11" fmla="*/ 1 h 315"/>
                <a:gd name="T12" fmla="*/ 3 w 306"/>
                <a:gd name="T13" fmla="*/ 2 h 315"/>
                <a:gd name="T14" fmla="*/ 2 w 306"/>
                <a:gd name="T15" fmla="*/ 1 h 315"/>
                <a:gd name="T16" fmla="*/ 3 w 306"/>
                <a:gd name="T17" fmla="*/ 2 h 315"/>
                <a:gd name="T18" fmla="*/ 4 w 306"/>
                <a:gd name="T19" fmla="*/ 3 h 315"/>
                <a:gd name="T20" fmla="*/ 4 w 306"/>
                <a:gd name="T21" fmla="*/ 4 h 315"/>
                <a:gd name="T22" fmla="*/ 6 w 306"/>
                <a:gd name="T23" fmla="*/ 5 h 315"/>
                <a:gd name="T24" fmla="*/ 5 w 306"/>
                <a:gd name="T25" fmla="*/ 6 h 315"/>
                <a:gd name="T26" fmla="*/ 6 w 306"/>
                <a:gd name="T27" fmla="*/ 5 h 315"/>
                <a:gd name="T28" fmla="*/ 6 w 306"/>
                <a:gd name="T29" fmla="*/ 7 h 315"/>
                <a:gd name="T30" fmla="*/ 7 w 306"/>
                <a:gd name="T31" fmla="*/ 7 h 315"/>
                <a:gd name="T32" fmla="*/ 7 w 306"/>
                <a:gd name="T33" fmla="*/ 6 h 315"/>
                <a:gd name="T34" fmla="*/ 5 w 306"/>
                <a:gd name="T35" fmla="*/ 5 h 315"/>
                <a:gd name="T36" fmla="*/ 2 w 306"/>
                <a:gd name="T37" fmla="*/ 0 h 315"/>
                <a:gd name="T38" fmla="*/ 1 w 306"/>
                <a:gd name="T39" fmla="*/ 1 h 315"/>
                <a:gd name="T40" fmla="*/ 0 w 306"/>
                <a:gd name="T41" fmla="*/ 1 h 3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6"/>
                <a:gd name="T64" fmla="*/ 0 h 315"/>
                <a:gd name="T65" fmla="*/ 306 w 306"/>
                <a:gd name="T66" fmla="*/ 315 h 3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6" h="315">
                  <a:moveTo>
                    <a:pt x="0" y="30"/>
                  </a:moveTo>
                  <a:lnTo>
                    <a:pt x="15" y="77"/>
                  </a:lnTo>
                  <a:lnTo>
                    <a:pt x="56" y="98"/>
                  </a:lnTo>
                  <a:lnTo>
                    <a:pt x="77" y="83"/>
                  </a:lnTo>
                  <a:lnTo>
                    <a:pt x="38" y="58"/>
                  </a:lnTo>
                  <a:lnTo>
                    <a:pt x="77" y="58"/>
                  </a:lnTo>
                  <a:lnTo>
                    <a:pt x="107" y="99"/>
                  </a:lnTo>
                  <a:lnTo>
                    <a:pt x="96" y="27"/>
                  </a:lnTo>
                  <a:lnTo>
                    <a:pt x="120" y="90"/>
                  </a:lnTo>
                  <a:lnTo>
                    <a:pt x="186" y="125"/>
                  </a:lnTo>
                  <a:lnTo>
                    <a:pt x="174" y="169"/>
                  </a:lnTo>
                  <a:lnTo>
                    <a:pt x="249" y="225"/>
                  </a:lnTo>
                  <a:lnTo>
                    <a:pt x="227" y="269"/>
                  </a:lnTo>
                  <a:lnTo>
                    <a:pt x="265" y="233"/>
                  </a:lnTo>
                  <a:lnTo>
                    <a:pt x="275" y="315"/>
                  </a:lnTo>
                  <a:lnTo>
                    <a:pt x="303" y="302"/>
                  </a:lnTo>
                  <a:lnTo>
                    <a:pt x="306" y="240"/>
                  </a:lnTo>
                  <a:lnTo>
                    <a:pt x="235" y="205"/>
                  </a:lnTo>
                  <a:lnTo>
                    <a:pt x="98" y="0"/>
                  </a:lnTo>
                  <a:lnTo>
                    <a:pt x="23" y="5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6" name="Freeform 310"/>
            <p:cNvSpPr>
              <a:spLocks/>
            </p:cNvSpPr>
            <p:nvPr/>
          </p:nvSpPr>
          <p:spPr bwMode="auto">
            <a:xfrm>
              <a:off x="5502686" y="2623864"/>
              <a:ext cx="23586" cy="22276"/>
            </a:xfrm>
            <a:custGeom>
              <a:avLst/>
              <a:gdLst>
                <a:gd name="T0" fmla="*/ 0 w 50"/>
                <a:gd name="T1" fmla="*/ 0 h 51"/>
                <a:gd name="T2" fmla="*/ 0 w 50"/>
                <a:gd name="T3" fmla="*/ 1 h 51"/>
                <a:gd name="T4" fmla="*/ 0 w 50"/>
                <a:gd name="T5" fmla="*/ 1 h 51"/>
                <a:gd name="T6" fmla="*/ 1 w 50"/>
                <a:gd name="T7" fmla="*/ 1 h 51"/>
                <a:gd name="T8" fmla="*/ 1 w 50"/>
                <a:gd name="T9" fmla="*/ 1 h 51"/>
                <a:gd name="T10" fmla="*/ 1 w 50"/>
                <a:gd name="T11" fmla="*/ 0 h 51"/>
                <a:gd name="T12" fmla="*/ 0 w 50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51"/>
                <a:gd name="T23" fmla="*/ 50 w 50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51">
                  <a:moveTo>
                    <a:pt x="0" y="0"/>
                  </a:moveTo>
                  <a:lnTo>
                    <a:pt x="13" y="51"/>
                  </a:lnTo>
                  <a:lnTo>
                    <a:pt x="18" y="24"/>
                  </a:lnTo>
                  <a:lnTo>
                    <a:pt x="50" y="46"/>
                  </a:lnTo>
                  <a:lnTo>
                    <a:pt x="21" y="24"/>
                  </a:lnTo>
                  <a:lnTo>
                    <a:pt x="4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" name="Freeform 311"/>
            <p:cNvSpPr>
              <a:spLocks/>
            </p:cNvSpPr>
            <p:nvPr/>
          </p:nvSpPr>
          <p:spPr bwMode="auto">
            <a:xfrm>
              <a:off x="5512794" y="2642958"/>
              <a:ext cx="15163" cy="36597"/>
            </a:xfrm>
            <a:custGeom>
              <a:avLst/>
              <a:gdLst>
                <a:gd name="T0" fmla="*/ 0 w 29"/>
                <a:gd name="T1" fmla="*/ 0 h 80"/>
                <a:gd name="T2" fmla="*/ 1 w 29"/>
                <a:gd name="T3" fmla="*/ 0 h 80"/>
                <a:gd name="T4" fmla="*/ 1 w 29"/>
                <a:gd name="T5" fmla="*/ 2 h 80"/>
                <a:gd name="T6" fmla="*/ 0 w 29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80"/>
                <a:gd name="T14" fmla="*/ 29 w 29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80">
                  <a:moveTo>
                    <a:pt x="0" y="0"/>
                  </a:moveTo>
                  <a:lnTo>
                    <a:pt x="28" y="15"/>
                  </a:lnTo>
                  <a:lnTo>
                    <a:pt x="29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8" name="Freeform 312"/>
            <p:cNvSpPr>
              <a:spLocks/>
            </p:cNvSpPr>
            <p:nvPr/>
          </p:nvSpPr>
          <p:spPr bwMode="auto">
            <a:xfrm>
              <a:off x="5529641" y="2625455"/>
              <a:ext cx="18532" cy="20685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1 h 47"/>
                <a:gd name="T4" fmla="*/ 1 w 39"/>
                <a:gd name="T5" fmla="*/ 1 h 47"/>
                <a:gd name="T6" fmla="*/ 1 w 39"/>
                <a:gd name="T7" fmla="*/ 0 h 47"/>
                <a:gd name="T8" fmla="*/ 1 w 39"/>
                <a:gd name="T9" fmla="*/ 1 h 47"/>
                <a:gd name="T10" fmla="*/ 1 w 39"/>
                <a:gd name="T11" fmla="*/ 0 h 47"/>
                <a:gd name="T12" fmla="*/ 0 w 3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47"/>
                <a:gd name="T23" fmla="*/ 39 w 3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47">
                  <a:moveTo>
                    <a:pt x="0" y="0"/>
                  </a:moveTo>
                  <a:lnTo>
                    <a:pt x="7" y="47"/>
                  </a:lnTo>
                  <a:lnTo>
                    <a:pt x="32" y="47"/>
                  </a:lnTo>
                  <a:lnTo>
                    <a:pt x="22" y="4"/>
                  </a:lnTo>
                  <a:lnTo>
                    <a:pt x="39" y="3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9" name="Freeform 313"/>
            <p:cNvSpPr>
              <a:spLocks/>
            </p:cNvSpPr>
            <p:nvPr/>
          </p:nvSpPr>
          <p:spPr bwMode="auto">
            <a:xfrm>
              <a:off x="5544804" y="2655688"/>
              <a:ext cx="16847" cy="17503"/>
            </a:xfrm>
            <a:custGeom>
              <a:avLst/>
              <a:gdLst>
                <a:gd name="T0" fmla="*/ 0 w 34"/>
                <a:gd name="T1" fmla="*/ 0 h 35"/>
                <a:gd name="T2" fmla="*/ 1 w 34"/>
                <a:gd name="T3" fmla="*/ 1 h 35"/>
                <a:gd name="T4" fmla="*/ 1 w 34"/>
                <a:gd name="T5" fmla="*/ 0 h 35"/>
                <a:gd name="T6" fmla="*/ 0 w 34"/>
                <a:gd name="T7" fmla="*/ 0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5"/>
                <a:gd name="T14" fmla="*/ 34 w 34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5">
                  <a:moveTo>
                    <a:pt x="0" y="0"/>
                  </a:moveTo>
                  <a:lnTo>
                    <a:pt x="31" y="35"/>
                  </a:lnTo>
                  <a:lnTo>
                    <a:pt x="3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0" name="Freeform 314"/>
            <p:cNvSpPr>
              <a:spLocks/>
            </p:cNvSpPr>
            <p:nvPr/>
          </p:nvSpPr>
          <p:spPr bwMode="auto">
            <a:xfrm>
              <a:off x="5549858" y="2677964"/>
              <a:ext cx="25271" cy="36597"/>
            </a:xfrm>
            <a:custGeom>
              <a:avLst/>
              <a:gdLst>
                <a:gd name="T0" fmla="*/ 0 w 53"/>
                <a:gd name="T1" fmla="*/ 0 h 81"/>
                <a:gd name="T2" fmla="*/ 1 w 53"/>
                <a:gd name="T3" fmla="*/ 1 h 81"/>
                <a:gd name="T4" fmla="*/ 1 w 53"/>
                <a:gd name="T5" fmla="*/ 2 h 81"/>
                <a:gd name="T6" fmla="*/ 0 w 53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81"/>
                <a:gd name="T14" fmla="*/ 53 w 53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81">
                  <a:moveTo>
                    <a:pt x="0" y="0"/>
                  </a:moveTo>
                  <a:lnTo>
                    <a:pt x="42" y="30"/>
                  </a:lnTo>
                  <a:lnTo>
                    <a:pt x="53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1" name="Freeform 315"/>
            <p:cNvSpPr>
              <a:spLocks/>
            </p:cNvSpPr>
            <p:nvPr/>
          </p:nvSpPr>
          <p:spPr bwMode="auto">
            <a:xfrm>
              <a:off x="5590291" y="2687511"/>
              <a:ext cx="11793" cy="23868"/>
            </a:xfrm>
            <a:custGeom>
              <a:avLst/>
              <a:gdLst>
                <a:gd name="T0" fmla="*/ 0 w 26"/>
                <a:gd name="T1" fmla="*/ 1 h 49"/>
                <a:gd name="T2" fmla="*/ 0 w 26"/>
                <a:gd name="T3" fmla="*/ 0 h 49"/>
                <a:gd name="T4" fmla="*/ 1 w 26"/>
                <a:gd name="T5" fmla="*/ 2 h 49"/>
                <a:gd name="T6" fmla="*/ 0 w 26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9"/>
                <a:gd name="T14" fmla="*/ 26 w 26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9">
                  <a:moveTo>
                    <a:pt x="0" y="29"/>
                  </a:moveTo>
                  <a:lnTo>
                    <a:pt x="10" y="0"/>
                  </a:lnTo>
                  <a:lnTo>
                    <a:pt x="26" y="4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2" name="Freeform 316"/>
            <p:cNvSpPr>
              <a:spLocks/>
            </p:cNvSpPr>
            <p:nvPr/>
          </p:nvSpPr>
          <p:spPr bwMode="auto">
            <a:xfrm>
              <a:off x="5671378" y="2880044"/>
              <a:ext cx="1058006" cy="560095"/>
            </a:xfrm>
            <a:custGeom>
              <a:avLst/>
              <a:gdLst>
                <a:gd name="T0" fmla="*/ 1 w 2200"/>
                <a:gd name="T1" fmla="*/ 4 h 1238"/>
                <a:gd name="T2" fmla="*/ 1 w 2200"/>
                <a:gd name="T3" fmla="*/ 4 h 1238"/>
                <a:gd name="T4" fmla="*/ 2 w 2200"/>
                <a:gd name="T5" fmla="*/ 14 h 1238"/>
                <a:gd name="T6" fmla="*/ 2 w 2200"/>
                <a:gd name="T7" fmla="*/ 15 h 1238"/>
                <a:gd name="T8" fmla="*/ 5 w 2200"/>
                <a:gd name="T9" fmla="*/ 19 h 1238"/>
                <a:gd name="T10" fmla="*/ 9 w 2200"/>
                <a:gd name="T11" fmla="*/ 20 h 1238"/>
                <a:gd name="T12" fmla="*/ 16 w 2200"/>
                <a:gd name="T13" fmla="*/ 21 h 1238"/>
                <a:gd name="T14" fmla="*/ 21 w 2200"/>
                <a:gd name="T15" fmla="*/ 23 h 1238"/>
                <a:gd name="T16" fmla="*/ 25 w 2200"/>
                <a:gd name="T17" fmla="*/ 28 h 1238"/>
                <a:gd name="T18" fmla="*/ 26 w 2200"/>
                <a:gd name="T19" fmla="*/ 24 h 1238"/>
                <a:gd name="T20" fmla="*/ 29 w 2200"/>
                <a:gd name="T21" fmla="*/ 23 h 1238"/>
                <a:gd name="T22" fmla="*/ 31 w 2200"/>
                <a:gd name="T23" fmla="*/ 23 h 1238"/>
                <a:gd name="T24" fmla="*/ 32 w 2200"/>
                <a:gd name="T25" fmla="*/ 23 h 1238"/>
                <a:gd name="T26" fmla="*/ 33 w 2200"/>
                <a:gd name="T27" fmla="*/ 23 h 1238"/>
                <a:gd name="T28" fmla="*/ 37 w 2200"/>
                <a:gd name="T29" fmla="*/ 24 h 1238"/>
                <a:gd name="T30" fmla="*/ 39 w 2200"/>
                <a:gd name="T31" fmla="*/ 28 h 1238"/>
                <a:gd name="T32" fmla="*/ 39 w 2200"/>
                <a:gd name="T33" fmla="*/ 27 h 1238"/>
                <a:gd name="T34" fmla="*/ 39 w 2200"/>
                <a:gd name="T35" fmla="*/ 20 h 1238"/>
                <a:gd name="T36" fmla="*/ 43 w 2200"/>
                <a:gd name="T37" fmla="*/ 16 h 1238"/>
                <a:gd name="T38" fmla="*/ 43 w 2200"/>
                <a:gd name="T39" fmla="*/ 15 h 1238"/>
                <a:gd name="T40" fmla="*/ 42 w 2200"/>
                <a:gd name="T41" fmla="*/ 13 h 1238"/>
                <a:gd name="T42" fmla="*/ 43 w 2200"/>
                <a:gd name="T43" fmla="*/ 13 h 1238"/>
                <a:gd name="T44" fmla="*/ 43 w 2200"/>
                <a:gd name="T45" fmla="*/ 15 h 1238"/>
                <a:gd name="T46" fmla="*/ 44 w 2200"/>
                <a:gd name="T47" fmla="*/ 12 h 1238"/>
                <a:gd name="T48" fmla="*/ 45 w 2200"/>
                <a:gd name="T49" fmla="*/ 11 h 1238"/>
                <a:gd name="T50" fmla="*/ 48 w 2200"/>
                <a:gd name="T51" fmla="*/ 9 h 1238"/>
                <a:gd name="T52" fmla="*/ 51 w 2200"/>
                <a:gd name="T53" fmla="*/ 6 h 1238"/>
                <a:gd name="T54" fmla="*/ 51 w 2200"/>
                <a:gd name="T55" fmla="*/ 5 h 1238"/>
                <a:gd name="T56" fmla="*/ 49 w 2200"/>
                <a:gd name="T57" fmla="*/ 3 h 1238"/>
                <a:gd name="T58" fmla="*/ 43 w 2200"/>
                <a:gd name="T59" fmla="*/ 6 h 1238"/>
                <a:gd name="T60" fmla="*/ 41 w 2200"/>
                <a:gd name="T61" fmla="*/ 8 h 1238"/>
                <a:gd name="T62" fmla="*/ 38 w 2200"/>
                <a:gd name="T63" fmla="*/ 10 h 1238"/>
                <a:gd name="T64" fmla="*/ 37 w 2200"/>
                <a:gd name="T65" fmla="*/ 9 h 1238"/>
                <a:gd name="T66" fmla="*/ 37 w 2200"/>
                <a:gd name="T67" fmla="*/ 9 h 1238"/>
                <a:gd name="T68" fmla="*/ 37 w 2200"/>
                <a:gd name="T69" fmla="*/ 7 h 1238"/>
                <a:gd name="T70" fmla="*/ 37 w 2200"/>
                <a:gd name="T71" fmla="*/ 5 h 1238"/>
                <a:gd name="T72" fmla="*/ 34 w 2200"/>
                <a:gd name="T73" fmla="*/ 6 h 1238"/>
                <a:gd name="T74" fmla="*/ 33 w 2200"/>
                <a:gd name="T75" fmla="*/ 10 h 1238"/>
                <a:gd name="T76" fmla="*/ 33 w 2200"/>
                <a:gd name="T77" fmla="*/ 5 h 1238"/>
                <a:gd name="T78" fmla="*/ 34 w 2200"/>
                <a:gd name="T79" fmla="*/ 5 h 1238"/>
                <a:gd name="T80" fmla="*/ 36 w 2200"/>
                <a:gd name="T81" fmla="*/ 4 h 1238"/>
                <a:gd name="T82" fmla="*/ 32 w 2200"/>
                <a:gd name="T83" fmla="*/ 3 h 1238"/>
                <a:gd name="T84" fmla="*/ 31 w 2200"/>
                <a:gd name="T85" fmla="*/ 4 h 1238"/>
                <a:gd name="T86" fmla="*/ 31 w 2200"/>
                <a:gd name="T87" fmla="*/ 2 h 1238"/>
                <a:gd name="T88" fmla="*/ 26 w 2200"/>
                <a:gd name="T89" fmla="*/ 0 h 1238"/>
                <a:gd name="T90" fmla="*/ 2 w 2200"/>
                <a:gd name="T91" fmla="*/ 1 h 1238"/>
                <a:gd name="T92" fmla="*/ 2 w 2200"/>
                <a:gd name="T93" fmla="*/ 3 h 1238"/>
                <a:gd name="T94" fmla="*/ 0 w 2200"/>
                <a:gd name="T95" fmla="*/ 2 h 12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0"/>
                <a:gd name="T145" fmla="*/ 0 h 1238"/>
                <a:gd name="T146" fmla="*/ 2200 w 2200"/>
                <a:gd name="T147" fmla="*/ 1238 h 12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0" h="1238">
                  <a:moveTo>
                    <a:pt x="0" y="69"/>
                  </a:moveTo>
                  <a:lnTo>
                    <a:pt x="26" y="169"/>
                  </a:lnTo>
                  <a:lnTo>
                    <a:pt x="56" y="180"/>
                  </a:lnTo>
                  <a:lnTo>
                    <a:pt x="32" y="187"/>
                  </a:lnTo>
                  <a:lnTo>
                    <a:pt x="12" y="491"/>
                  </a:lnTo>
                  <a:lnTo>
                    <a:pt x="70" y="612"/>
                  </a:lnTo>
                  <a:lnTo>
                    <a:pt x="104" y="612"/>
                  </a:lnTo>
                  <a:lnTo>
                    <a:pt x="89" y="656"/>
                  </a:lnTo>
                  <a:lnTo>
                    <a:pt x="160" y="786"/>
                  </a:lnTo>
                  <a:lnTo>
                    <a:pt x="231" y="816"/>
                  </a:lnTo>
                  <a:lnTo>
                    <a:pt x="291" y="890"/>
                  </a:lnTo>
                  <a:lnTo>
                    <a:pt x="378" y="881"/>
                  </a:lnTo>
                  <a:lnTo>
                    <a:pt x="524" y="951"/>
                  </a:lnTo>
                  <a:lnTo>
                    <a:pt x="698" y="924"/>
                  </a:lnTo>
                  <a:lnTo>
                    <a:pt x="800" y="1055"/>
                  </a:lnTo>
                  <a:lnTo>
                    <a:pt x="879" y="1020"/>
                  </a:lnTo>
                  <a:lnTo>
                    <a:pt x="978" y="1181"/>
                  </a:lnTo>
                  <a:lnTo>
                    <a:pt x="1053" y="1208"/>
                  </a:lnTo>
                  <a:lnTo>
                    <a:pt x="1046" y="1119"/>
                  </a:lnTo>
                  <a:lnTo>
                    <a:pt x="1126" y="1065"/>
                  </a:lnTo>
                  <a:lnTo>
                    <a:pt x="1133" y="1022"/>
                  </a:lnTo>
                  <a:lnTo>
                    <a:pt x="1244" y="1020"/>
                  </a:lnTo>
                  <a:lnTo>
                    <a:pt x="1346" y="1055"/>
                  </a:lnTo>
                  <a:lnTo>
                    <a:pt x="1347" y="1001"/>
                  </a:lnTo>
                  <a:lnTo>
                    <a:pt x="1307" y="995"/>
                  </a:lnTo>
                  <a:lnTo>
                    <a:pt x="1389" y="993"/>
                  </a:lnTo>
                  <a:lnTo>
                    <a:pt x="1394" y="969"/>
                  </a:lnTo>
                  <a:lnTo>
                    <a:pt x="1401" y="997"/>
                  </a:lnTo>
                  <a:lnTo>
                    <a:pt x="1557" y="1008"/>
                  </a:lnTo>
                  <a:lnTo>
                    <a:pt x="1597" y="1053"/>
                  </a:lnTo>
                  <a:lnTo>
                    <a:pt x="1603" y="1134"/>
                  </a:lnTo>
                  <a:lnTo>
                    <a:pt x="1654" y="1238"/>
                  </a:lnTo>
                  <a:lnTo>
                    <a:pt x="1684" y="1235"/>
                  </a:lnTo>
                  <a:lnTo>
                    <a:pt x="1699" y="1156"/>
                  </a:lnTo>
                  <a:lnTo>
                    <a:pt x="1644" y="969"/>
                  </a:lnTo>
                  <a:lnTo>
                    <a:pt x="1676" y="889"/>
                  </a:lnTo>
                  <a:lnTo>
                    <a:pt x="1870" y="736"/>
                  </a:lnTo>
                  <a:lnTo>
                    <a:pt x="1833" y="720"/>
                  </a:lnTo>
                  <a:lnTo>
                    <a:pt x="1867" y="713"/>
                  </a:lnTo>
                  <a:lnTo>
                    <a:pt x="1840" y="662"/>
                  </a:lnTo>
                  <a:lnTo>
                    <a:pt x="1846" y="617"/>
                  </a:lnTo>
                  <a:lnTo>
                    <a:pt x="1805" y="585"/>
                  </a:lnTo>
                  <a:lnTo>
                    <a:pt x="1846" y="608"/>
                  </a:lnTo>
                  <a:lnTo>
                    <a:pt x="1835" y="554"/>
                  </a:lnTo>
                  <a:lnTo>
                    <a:pt x="1862" y="536"/>
                  </a:lnTo>
                  <a:lnTo>
                    <a:pt x="1867" y="656"/>
                  </a:lnTo>
                  <a:lnTo>
                    <a:pt x="1895" y="586"/>
                  </a:lnTo>
                  <a:lnTo>
                    <a:pt x="1878" y="529"/>
                  </a:lnTo>
                  <a:lnTo>
                    <a:pt x="1896" y="562"/>
                  </a:lnTo>
                  <a:lnTo>
                    <a:pt x="1937" y="464"/>
                  </a:lnTo>
                  <a:lnTo>
                    <a:pt x="2092" y="420"/>
                  </a:lnTo>
                  <a:lnTo>
                    <a:pt x="2051" y="394"/>
                  </a:lnTo>
                  <a:lnTo>
                    <a:pt x="2081" y="320"/>
                  </a:lnTo>
                  <a:lnTo>
                    <a:pt x="2195" y="264"/>
                  </a:lnTo>
                  <a:lnTo>
                    <a:pt x="2200" y="233"/>
                  </a:lnTo>
                  <a:lnTo>
                    <a:pt x="2171" y="209"/>
                  </a:lnTo>
                  <a:lnTo>
                    <a:pt x="2171" y="136"/>
                  </a:lnTo>
                  <a:lnTo>
                    <a:pt x="2109" y="114"/>
                  </a:lnTo>
                  <a:lnTo>
                    <a:pt x="2061" y="230"/>
                  </a:lnTo>
                  <a:lnTo>
                    <a:pt x="1867" y="274"/>
                  </a:lnTo>
                  <a:lnTo>
                    <a:pt x="1851" y="324"/>
                  </a:lnTo>
                  <a:lnTo>
                    <a:pt x="1740" y="345"/>
                  </a:lnTo>
                  <a:lnTo>
                    <a:pt x="1747" y="363"/>
                  </a:lnTo>
                  <a:lnTo>
                    <a:pt x="1637" y="431"/>
                  </a:lnTo>
                  <a:lnTo>
                    <a:pt x="1586" y="429"/>
                  </a:lnTo>
                  <a:lnTo>
                    <a:pt x="1584" y="410"/>
                  </a:lnTo>
                  <a:lnTo>
                    <a:pt x="1592" y="387"/>
                  </a:lnTo>
                  <a:lnTo>
                    <a:pt x="1604" y="372"/>
                  </a:lnTo>
                  <a:lnTo>
                    <a:pt x="1611" y="351"/>
                  </a:lnTo>
                  <a:lnTo>
                    <a:pt x="1592" y="297"/>
                  </a:lnTo>
                  <a:lnTo>
                    <a:pt x="1554" y="318"/>
                  </a:lnTo>
                  <a:lnTo>
                    <a:pt x="1569" y="230"/>
                  </a:lnTo>
                  <a:lnTo>
                    <a:pt x="1509" y="209"/>
                  </a:lnTo>
                  <a:lnTo>
                    <a:pt x="1465" y="264"/>
                  </a:lnTo>
                  <a:lnTo>
                    <a:pt x="1448" y="413"/>
                  </a:lnTo>
                  <a:lnTo>
                    <a:pt x="1413" y="417"/>
                  </a:lnTo>
                  <a:lnTo>
                    <a:pt x="1402" y="347"/>
                  </a:lnTo>
                  <a:lnTo>
                    <a:pt x="1434" y="234"/>
                  </a:lnTo>
                  <a:lnTo>
                    <a:pt x="1403" y="252"/>
                  </a:lnTo>
                  <a:lnTo>
                    <a:pt x="1451" y="196"/>
                  </a:lnTo>
                  <a:lnTo>
                    <a:pt x="1552" y="194"/>
                  </a:lnTo>
                  <a:lnTo>
                    <a:pt x="1536" y="164"/>
                  </a:lnTo>
                  <a:lnTo>
                    <a:pt x="1529" y="164"/>
                  </a:lnTo>
                  <a:lnTo>
                    <a:pt x="1381" y="146"/>
                  </a:lnTo>
                  <a:lnTo>
                    <a:pt x="1403" y="110"/>
                  </a:lnTo>
                  <a:lnTo>
                    <a:pt x="1315" y="159"/>
                  </a:lnTo>
                  <a:lnTo>
                    <a:pt x="1243" y="159"/>
                  </a:lnTo>
                  <a:lnTo>
                    <a:pt x="1330" y="82"/>
                  </a:lnTo>
                  <a:lnTo>
                    <a:pt x="1147" y="40"/>
                  </a:lnTo>
                  <a:lnTo>
                    <a:pt x="1127" y="0"/>
                  </a:lnTo>
                  <a:lnTo>
                    <a:pt x="1126" y="26"/>
                  </a:lnTo>
                  <a:lnTo>
                    <a:pt x="72" y="26"/>
                  </a:lnTo>
                  <a:lnTo>
                    <a:pt x="90" y="73"/>
                  </a:lnTo>
                  <a:lnTo>
                    <a:pt x="70" y="114"/>
                  </a:lnTo>
                  <a:lnTo>
                    <a:pt x="74" y="72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3" name="Freeform 317"/>
            <p:cNvSpPr>
              <a:spLocks/>
            </p:cNvSpPr>
            <p:nvPr/>
          </p:nvSpPr>
          <p:spPr bwMode="auto">
            <a:xfrm>
              <a:off x="6931331" y="4557145"/>
              <a:ext cx="94345" cy="108200"/>
            </a:xfrm>
            <a:custGeom>
              <a:avLst/>
              <a:gdLst>
                <a:gd name="T0" fmla="*/ 0 w 199"/>
                <a:gd name="T1" fmla="*/ 5 h 238"/>
                <a:gd name="T2" fmla="*/ 1 w 199"/>
                <a:gd name="T3" fmla="*/ 0 h 238"/>
                <a:gd name="T4" fmla="*/ 1 w 199"/>
                <a:gd name="T5" fmla="*/ 0 h 238"/>
                <a:gd name="T6" fmla="*/ 4 w 199"/>
                <a:gd name="T7" fmla="*/ 2 h 238"/>
                <a:gd name="T8" fmla="*/ 5 w 199"/>
                <a:gd name="T9" fmla="*/ 3 h 238"/>
                <a:gd name="T10" fmla="*/ 4 w 199"/>
                <a:gd name="T11" fmla="*/ 4 h 238"/>
                <a:gd name="T12" fmla="*/ 3 w 199"/>
                <a:gd name="T13" fmla="*/ 5 h 238"/>
                <a:gd name="T14" fmla="*/ 0 w 199"/>
                <a:gd name="T15" fmla="*/ 5 h 2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9"/>
                <a:gd name="T25" fmla="*/ 0 h 238"/>
                <a:gd name="T26" fmla="*/ 199 w 199"/>
                <a:gd name="T27" fmla="*/ 238 h 2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9" h="238">
                  <a:moveTo>
                    <a:pt x="0" y="192"/>
                  </a:moveTo>
                  <a:lnTo>
                    <a:pt x="31" y="8"/>
                  </a:lnTo>
                  <a:lnTo>
                    <a:pt x="62" y="0"/>
                  </a:lnTo>
                  <a:lnTo>
                    <a:pt x="174" y="94"/>
                  </a:lnTo>
                  <a:lnTo>
                    <a:pt x="199" y="131"/>
                  </a:lnTo>
                  <a:lnTo>
                    <a:pt x="189" y="178"/>
                  </a:lnTo>
                  <a:lnTo>
                    <a:pt x="136" y="23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4" name="Freeform 318"/>
            <p:cNvSpPr>
              <a:spLocks/>
            </p:cNvSpPr>
            <p:nvPr/>
          </p:nvSpPr>
          <p:spPr bwMode="auto">
            <a:xfrm>
              <a:off x="6660091" y="3693136"/>
              <a:ext cx="245970" cy="229130"/>
            </a:xfrm>
            <a:custGeom>
              <a:avLst/>
              <a:gdLst>
                <a:gd name="T0" fmla="*/ 0 w 510"/>
                <a:gd name="T1" fmla="*/ 3 h 507"/>
                <a:gd name="T2" fmla="*/ 1 w 510"/>
                <a:gd name="T3" fmla="*/ 5 h 507"/>
                <a:gd name="T4" fmla="*/ 3 w 510"/>
                <a:gd name="T5" fmla="*/ 5 h 507"/>
                <a:gd name="T6" fmla="*/ 3 w 510"/>
                <a:gd name="T7" fmla="*/ 6 h 507"/>
                <a:gd name="T8" fmla="*/ 5 w 510"/>
                <a:gd name="T9" fmla="*/ 6 h 507"/>
                <a:gd name="T10" fmla="*/ 5 w 510"/>
                <a:gd name="T11" fmla="*/ 10 h 507"/>
                <a:gd name="T12" fmla="*/ 6 w 510"/>
                <a:gd name="T13" fmla="*/ 11 h 507"/>
                <a:gd name="T14" fmla="*/ 7 w 510"/>
                <a:gd name="T15" fmla="*/ 12 h 507"/>
                <a:gd name="T16" fmla="*/ 9 w 510"/>
                <a:gd name="T17" fmla="*/ 10 h 507"/>
                <a:gd name="T18" fmla="*/ 8 w 510"/>
                <a:gd name="T19" fmla="*/ 10 h 507"/>
                <a:gd name="T20" fmla="*/ 8 w 510"/>
                <a:gd name="T21" fmla="*/ 8 h 507"/>
                <a:gd name="T22" fmla="*/ 9 w 510"/>
                <a:gd name="T23" fmla="*/ 9 h 507"/>
                <a:gd name="T24" fmla="*/ 11 w 510"/>
                <a:gd name="T25" fmla="*/ 7 h 507"/>
                <a:gd name="T26" fmla="*/ 11 w 510"/>
                <a:gd name="T27" fmla="*/ 6 h 507"/>
                <a:gd name="T28" fmla="*/ 11 w 510"/>
                <a:gd name="T29" fmla="*/ 5 h 507"/>
                <a:gd name="T30" fmla="*/ 11 w 510"/>
                <a:gd name="T31" fmla="*/ 5 h 507"/>
                <a:gd name="T32" fmla="*/ 12 w 510"/>
                <a:gd name="T33" fmla="*/ 4 h 507"/>
                <a:gd name="T34" fmla="*/ 11 w 510"/>
                <a:gd name="T35" fmla="*/ 4 h 507"/>
                <a:gd name="T36" fmla="*/ 11 w 510"/>
                <a:gd name="T37" fmla="*/ 3 h 507"/>
                <a:gd name="T38" fmla="*/ 9 w 510"/>
                <a:gd name="T39" fmla="*/ 2 h 507"/>
                <a:gd name="T40" fmla="*/ 10 w 510"/>
                <a:gd name="T41" fmla="*/ 2 h 507"/>
                <a:gd name="T42" fmla="*/ 5 w 510"/>
                <a:gd name="T43" fmla="*/ 2 h 507"/>
                <a:gd name="T44" fmla="*/ 3 w 510"/>
                <a:gd name="T45" fmla="*/ 0 h 507"/>
                <a:gd name="T46" fmla="*/ 3 w 510"/>
                <a:gd name="T47" fmla="*/ 1 h 507"/>
                <a:gd name="T48" fmla="*/ 1 w 510"/>
                <a:gd name="T49" fmla="*/ 1 h 507"/>
                <a:gd name="T50" fmla="*/ 2 w 510"/>
                <a:gd name="T51" fmla="*/ 3 h 507"/>
                <a:gd name="T52" fmla="*/ 1 w 510"/>
                <a:gd name="T53" fmla="*/ 3 h 507"/>
                <a:gd name="T54" fmla="*/ 1 w 510"/>
                <a:gd name="T55" fmla="*/ 2 h 507"/>
                <a:gd name="T56" fmla="*/ 2 w 510"/>
                <a:gd name="T57" fmla="*/ 1 h 507"/>
                <a:gd name="T58" fmla="*/ 0 w 510"/>
                <a:gd name="T59" fmla="*/ 3 h 50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0"/>
                <a:gd name="T91" fmla="*/ 0 h 507"/>
                <a:gd name="T92" fmla="*/ 510 w 510"/>
                <a:gd name="T93" fmla="*/ 507 h 50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0" h="507">
                  <a:moveTo>
                    <a:pt x="0" y="138"/>
                  </a:moveTo>
                  <a:lnTo>
                    <a:pt x="48" y="226"/>
                  </a:lnTo>
                  <a:lnTo>
                    <a:pt x="122" y="237"/>
                  </a:lnTo>
                  <a:lnTo>
                    <a:pt x="146" y="275"/>
                  </a:lnTo>
                  <a:lnTo>
                    <a:pt x="220" y="269"/>
                  </a:lnTo>
                  <a:lnTo>
                    <a:pt x="208" y="422"/>
                  </a:lnTo>
                  <a:lnTo>
                    <a:pt x="243" y="486"/>
                  </a:lnTo>
                  <a:lnTo>
                    <a:pt x="284" y="507"/>
                  </a:lnTo>
                  <a:lnTo>
                    <a:pt x="379" y="448"/>
                  </a:lnTo>
                  <a:lnTo>
                    <a:pt x="341" y="437"/>
                  </a:lnTo>
                  <a:lnTo>
                    <a:pt x="325" y="352"/>
                  </a:lnTo>
                  <a:lnTo>
                    <a:pt x="387" y="368"/>
                  </a:lnTo>
                  <a:lnTo>
                    <a:pt x="487" y="315"/>
                  </a:lnTo>
                  <a:lnTo>
                    <a:pt x="457" y="275"/>
                  </a:lnTo>
                  <a:lnTo>
                    <a:pt x="491" y="236"/>
                  </a:lnTo>
                  <a:lnTo>
                    <a:pt x="477" y="207"/>
                  </a:lnTo>
                  <a:lnTo>
                    <a:pt x="510" y="175"/>
                  </a:lnTo>
                  <a:lnTo>
                    <a:pt x="467" y="168"/>
                  </a:lnTo>
                  <a:lnTo>
                    <a:pt x="467" y="127"/>
                  </a:lnTo>
                  <a:lnTo>
                    <a:pt x="391" y="84"/>
                  </a:lnTo>
                  <a:lnTo>
                    <a:pt x="426" y="72"/>
                  </a:lnTo>
                  <a:lnTo>
                    <a:pt x="200" y="81"/>
                  </a:lnTo>
                  <a:lnTo>
                    <a:pt x="127" y="0"/>
                  </a:lnTo>
                  <a:lnTo>
                    <a:pt x="133" y="37"/>
                  </a:lnTo>
                  <a:lnTo>
                    <a:pt x="66" y="68"/>
                  </a:lnTo>
                  <a:lnTo>
                    <a:pt x="86" y="127"/>
                  </a:lnTo>
                  <a:lnTo>
                    <a:pt x="63" y="150"/>
                  </a:lnTo>
                  <a:lnTo>
                    <a:pt x="48" y="96"/>
                  </a:lnTo>
                  <a:lnTo>
                    <a:pt x="73" y="22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5" name="Freeform 320"/>
            <p:cNvSpPr>
              <a:spLocks/>
            </p:cNvSpPr>
            <p:nvPr/>
          </p:nvSpPr>
          <p:spPr bwMode="auto">
            <a:xfrm>
              <a:off x="2360677" y="3131450"/>
              <a:ext cx="259447" cy="203671"/>
            </a:xfrm>
            <a:custGeom>
              <a:avLst/>
              <a:gdLst>
                <a:gd name="T0" fmla="*/ 0 w 542"/>
                <a:gd name="T1" fmla="*/ 5 h 449"/>
                <a:gd name="T2" fmla="*/ 0 w 542"/>
                <a:gd name="T3" fmla="*/ 8 h 449"/>
                <a:gd name="T4" fmla="*/ 1 w 542"/>
                <a:gd name="T5" fmla="*/ 9 h 449"/>
                <a:gd name="T6" fmla="*/ 0 w 542"/>
                <a:gd name="T7" fmla="*/ 10 h 449"/>
                <a:gd name="T8" fmla="*/ 2 w 542"/>
                <a:gd name="T9" fmla="*/ 10 h 449"/>
                <a:gd name="T10" fmla="*/ 5 w 542"/>
                <a:gd name="T11" fmla="*/ 10 h 449"/>
                <a:gd name="T12" fmla="*/ 5 w 542"/>
                <a:gd name="T13" fmla="*/ 8 h 449"/>
                <a:gd name="T14" fmla="*/ 8 w 542"/>
                <a:gd name="T15" fmla="*/ 8 h 449"/>
                <a:gd name="T16" fmla="*/ 8 w 542"/>
                <a:gd name="T17" fmla="*/ 6 h 449"/>
                <a:gd name="T18" fmla="*/ 9 w 542"/>
                <a:gd name="T19" fmla="*/ 6 h 449"/>
                <a:gd name="T20" fmla="*/ 8 w 542"/>
                <a:gd name="T21" fmla="*/ 5 h 449"/>
                <a:gd name="T22" fmla="*/ 9 w 542"/>
                <a:gd name="T23" fmla="*/ 5 h 449"/>
                <a:gd name="T24" fmla="*/ 10 w 542"/>
                <a:gd name="T25" fmla="*/ 4 h 449"/>
                <a:gd name="T26" fmla="*/ 9 w 542"/>
                <a:gd name="T27" fmla="*/ 3 h 449"/>
                <a:gd name="T28" fmla="*/ 12 w 542"/>
                <a:gd name="T29" fmla="*/ 2 h 449"/>
                <a:gd name="T30" fmla="*/ 13 w 542"/>
                <a:gd name="T31" fmla="*/ 1 h 449"/>
                <a:gd name="T32" fmla="*/ 11 w 542"/>
                <a:gd name="T33" fmla="*/ 1 h 449"/>
                <a:gd name="T34" fmla="*/ 10 w 542"/>
                <a:gd name="T35" fmla="*/ 2 h 449"/>
                <a:gd name="T36" fmla="*/ 9 w 542"/>
                <a:gd name="T37" fmla="*/ 0 h 449"/>
                <a:gd name="T38" fmla="*/ 8 w 542"/>
                <a:gd name="T39" fmla="*/ 1 h 449"/>
                <a:gd name="T40" fmla="*/ 4 w 542"/>
                <a:gd name="T41" fmla="*/ 1 h 449"/>
                <a:gd name="T42" fmla="*/ 2 w 542"/>
                <a:gd name="T43" fmla="*/ 4 h 449"/>
                <a:gd name="T44" fmla="*/ 1 w 542"/>
                <a:gd name="T45" fmla="*/ 3 h 449"/>
                <a:gd name="T46" fmla="*/ 0 w 542"/>
                <a:gd name="T47" fmla="*/ 5 h 4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2"/>
                <a:gd name="T73" fmla="*/ 0 h 449"/>
                <a:gd name="T74" fmla="*/ 542 w 542"/>
                <a:gd name="T75" fmla="*/ 449 h 4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2" h="449">
                  <a:moveTo>
                    <a:pt x="0" y="214"/>
                  </a:moveTo>
                  <a:lnTo>
                    <a:pt x="6" y="333"/>
                  </a:lnTo>
                  <a:lnTo>
                    <a:pt x="42" y="368"/>
                  </a:lnTo>
                  <a:lnTo>
                    <a:pt x="14" y="426"/>
                  </a:lnTo>
                  <a:lnTo>
                    <a:pt x="73" y="449"/>
                  </a:lnTo>
                  <a:lnTo>
                    <a:pt x="212" y="426"/>
                  </a:lnTo>
                  <a:lnTo>
                    <a:pt x="239" y="361"/>
                  </a:lnTo>
                  <a:lnTo>
                    <a:pt x="333" y="325"/>
                  </a:lnTo>
                  <a:lnTo>
                    <a:pt x="340" y="269"/>
                  </a:lnTo>
                  <a:lnTo>
                    <a:pt x="375" y="254"/>
                  </a:lnTo>
                  <a:lnTo>
                    <a:pt x="361" y="226"/>
                  </a:lnTo>
                  <a:lnTo>
                    <a:pt x="393" y="222"/>
                  </a:lnTo>
                  <a:lnTo>
                    <a:pt x="418" y="168"/>
                  </a:lnTo>
                  <a:lnTo>
                    <a:pt x="408" y="112"/>
                  </a:lnTo>
                  <a:lnTo>
                    <a:pt x="538" y="72"/>
                  </a:lnTo>
                  <a:lnTo>
                    <a:pt x="542" y="61"/>
                  </a:lnTo>
                  <a:lnTo>
                    <a:pt x="492" y="50"/>
                  </a:lnTo>
                  <a:lnTo>
                    <a:pt x="423" y="88"/>
                  </a:lnTo>
                  <a:lnTo>
                    <a:pt x="392" y="0"/>
                  </a:lnTo>
                  <a:lnTo>
                    <a:pt x="335" y="66"/>
                  </a:lnTo>
                  <a:lnTo>
                    <a:pt x="169" y="61"/>
                  </a:lnTo>
                  <a:lnTo>
                    <a:pt x="82" y="165"/>
                  </a:lnTo>
                  <a:lnTo>
                    <a:pt x="25" y="131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6" name="Freeform 321"/>
            <p:cNvSpPr>
              <a:spLocks/>
            </p:cNvSpPr>
            <p:nvPr/>
          </p:nvSpPr>
          <p:spPr bwMode="auto">
            <a:xfrm>
              <a:off x="1602551" y="3034388"/>
              <a:ext cx="33694" cy="68421"/>
            </a:xfrm>
            <a:custGeom>
              <a:avLst/>
              <a:gdLst>
                <a:gd name="T0" fmla="*/ 0 w 71"/>
                <a:gd name="T1" fmla="*/ 3 h 151"/>
                <a:gd name="T2" fmla="*/ 0 w 71"/>
                <a:gd name="T3" fmla="*/ 1 h 151"/>
                <a:gd name="T4" fmla="*/ 1 w 71"/>
                <a:gd name="T5" fmla="*/ 0 h 151"/>
                <a:gd name="T6" fmla="*/ 2 w 71"/>
                <a:gd name="T7" fmla="*/ 2 h 151"/>
                <a:gd name="T8" fmla="*/ 1 w 71"/>
                <a:gd name="T9" fmla="*/ 3 h 151"/>
                <a:gd name="T10" fmla="*/ 0 w 71"/>
                <a:gd name="T11" fmla="*/ 3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151"/>
                <a:gd name="T20" fmla="*/ 71 w 7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151">
                  <a:moveTo>
                    <a:pt x="0" y="114"/>
                  </a:moveTo>
                  <a:lnTo>
                    <a:pt x="1" y="37"/>
                  </a:lnTo>
                  <a:lnTo>
                    <a:pt x="33" y="0"/>
                  </a:lnTo>
                  <a:lnTo>
                    <a:pt x="71" y="88"/>
                  </a:lnTo>
                  <a:lnTo>
                    <a:pt x="35" y="15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7" name="Freeform 322"/>
            <p:cNvSpPr>
              <a:spLocks/>
            </p:cNvSpPr>
            <p:nvPr/>
          </p:nvSpPr>
          <p:spPr bwMode="auto">
            <a:xfrm>
              <a:off x="1090395" y="3166456"/>
              <a:ext cx="374009" cy="388247"/>
            </a:xfrm>
            <a:custGeom>
              <a:avLst/>
              <a:gdLst>
                <a:gd name="T0" fmla="*/ 0 w 776"/>
                <a:gd name="T1" fmla="*/ 11 h 857"/>
                <a:gd name="T2" fmla="*/ 0 w 776"/>
                <a:gd name="T3" fmla="*/ 11 h 857"/>
                <a:gd name="T4" fmla="*/ 3 w 776"/>
                <a:gd name="T5" fmla="*/ 13 h 857"/>
                <a:gd name="T6" fmla="*/ 11 w 776"/>
                <a:gd name="T7" fmla="*/ 19 h 857"/>
                <a:gd name="T8" fmla="*/ 11 w 776"/>
                <a:gd name="T9" fmla="*/ 20 h 857"/>
                <a:gd name="T10" fmla="*/ 11 w 776"/>
                <a:gd name="T11" fmla="*/ 20 h 857"/>
                <a:gd name="T12" fmla="*/ 13 w 776"/>
                <a:gd name="T13" fmla="*/ 19 h 857"/>
                <a:gd name="T14" fmla="*/ 18 w 776"/>
                <a:gd name="T15" fmla="*/ 15 h 857"/>
                <a:gd name="T16" fmla="*/ 16 w 776"/>
                <a:gd name="T17" fmla="*/ 12 h 857"/>
                <a:gd name="T18" fmla="*/ 16 w 776"/>
                <a:gd name="T19" fmla="*/ 8 h 857"/>
                <a:gd name="T20" fmla="*/ 16 w 776"/>
                <a:gd name="T21" fmla="*/ 6 h 857"/>
                <a:gd name="T22" fmla="*/ 14 w 776"/>
                <a:gd name="T23" fmla="*/ 3 h 857"/>
                <a:gd name="T24" fmla="*/ 15 w 776"/>
                <a:gd name="T25" fmla="*/ 3 h 857"/>
                <a:gd name="T26" fmla="*/ 15 w 776"/>
                <a:gd name="T27" fmla="*/ 0 h 857"/>
                <a:gd name="T28" fmla="*/ 9 w 776"/>
                <a:gd name="T29" fmla="*/ 1 h 857"/>
                <a:gd name="T30" fmla="*/ 6 w 776"/>
                <a:gd name="T31" fmla="*/ 2 h 857"/>
                <a:gd name="T32" fmla="*/ 7 w 776"/>
                <a:gd name="T33" fmla="*/ 5 h 857"/>
                <a:gd name="T34" fmla="*/ 5 w 776"/>
                <a:gd name="T35" fmla="*/ 6 h 857"/>
                <a:gd name="T36" fmla="*/ 4 w 776"/>
                <a:gd name="T37" fmla="*/ 6 h 857"/>
                <a:gd name="T38" fmla="*/ 5 w 776"/>
                <a:gd name="T39" fmla="*/ 7 h 857"/>
                <a:gd name="T40" fmla="*/ 1 w 776"/>
                <a:gd name="T41" fmla="*/ 9 h 857"/>
                <a:gd name="T42" fmla="*/ 0 w 776"/>
                <a:gd name="T43" fmla="*/ 11 h 8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6"/>
                <a:gd name="T67" fmla="*/ 0 h 857"/>
                <a:gd name="T68" fmla="*/ 776 w 776"/>
                <a:gd name="T69" fmla="*/ 857 h 8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6" h="857">
                  <a:moveTo>
                    <a:pt x="0" y="458"/>
                  </a:moveTo>
                  <a:lnTo>
                    <a:pt x="5" y="475"/>
                  </a:lnTo>
                  <a:lnTo>
                    <a:pt x="150" y="582"/>
                  </a:lnTo>
                  <a:lnTo>
                    <a:pt x="454" y="818"/>
                  </a:lnTo>
                  <a:lnTo>
                    <a:pt x="456" y="857"/>
                  </a:lnTo>
                  <a:lnTo>
                    <a:pt x="488" y="853"/>
                  </a:lnTo>
                  <a:lnTo>
                    <a:pt x="547" y="836"/>
                  </a:lnTo>
                  <a:lnTo>
                    <a:pt x="776" y="651"/>
                  </a:lnTo>
                  <a:lnTo>
                    <a:pt x="687" y="527"/>
                  </a:lnTo>
                  <a:lnTo>
                    <a:pt x="688" y="330"/>
                  </a:lnTo>
                  <a:lnTo>
                    <a:pt x="679" y="241"/>
                  </a:lnTo>
                  <a:lnTo>
                    <a:pt x="612" y="151"/>
                  </a:lnTo>
                  <a:lnTo>
                    <a:pt x="647" y="120"/>
                  </a:lnTo>
                  <a:lnTo>
                    <a:pt x="659" y="0"/>
                  </a:lnTo>
                  <a:lnTo>
                    <a:pt x="391" y="20"/>
                  </a:lnTo>
                  <a:lnTo>
                    <a:pt x="246" y="92"/>
                  </a:lnTo>
                  <a:lnTo>
                    <a:pt x="284" y="238"/>
                  </a:lnTo>
                  <a:lnTo>
                    <a:pt x="224" y="241"/>
                  </a:lnTo>
                  <a:lnTo>
                    <a:pt x="189" y="258"/>
                  </a:lnTo>
                  <a:lnTo>
                    <a:pt x="196" y="296"/>
                  </a:lnTo>
                  <a:lnTo>
                    <a:pt x="21" y="383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8" name="Freeform 323"/>
            <p:cNvSpPr>
              <a:spLocks/>
            </p:cNvSpPr>
            <p:nvPr/>
          </p:nvSpPr>
          <p:spPr bwMode="auto">
            <a:xfrm>
              <a:off x="3324339" y="4154578"/>
              <a:ext cx="739594" cy="609421"/>
            </a:xfrm>
            <a:custGeom>
              <a:avLst/>
              <a:gdLst>
                <a:gd name="T0" fmla="*/ 1 w 1543"/>
                <a:gd name="T1" fmla="*/ 17 h 1343"/>
                <a:gd name="T2" fmla="*/ 1 w 1543"/>
                <a:gd name="T3" fmla="*/ 16 h 1343"/>
                <a:gd name="T4" fmla="*/ 1 w 1543"/>
                <a:gd name="T5" fmla="*/ 12 h 1343"/>
                <a:gd name="T6" fmla="*/ 3 w 1543"/>
                <a:gd name="T7" fmla="*/ 10 h 1343"/>
                <a:gd name="T8" fmla="*/ 8 w 1543"/>
                <a:gd name="T9" fmla="*/ 8 h 1343"/>
                <a:gd name="T10" fmla="*/ 9 w 1543"/>
                <a:gd name="T11" fmla="*/ 6 h 1343"/>
                <a:gd name="T12" fmla="*/ 9 w 1543"/>
                <a:gd name="T13" fmla="*/ 6 h 1343"/>
                <a:gd name="T14" fmla="*/ 10 w 1543"/>
                <a:gd name="T15" fmla="*/ 5 h 1343"/>
                <a:gd name="T16" fmla="*/ 13 w 1543"/>
                <a:gd name="T17" fmla="*/ 4 h 1343"/>
                <a:gd name="T18" fmla="*/ 14 w 1543"/>
                <a:gd name="T19" fmla="*/ 4 h 1343"/>
                <a:gd name="T20" fmla="*/ 14 w 1543"/>
                <a:gd name="T21" fmla="*/ 4 h 1343"/>
                <a:gd name="T22" fmla="*/ 17 w 1543"/>
                <a:gd name="T23" fmla="*/ 1 h 1343"/>
                <a:gd name="T24" fmla="*/ 20 w 1543"/>
                <a:gd name="T25" fmla="*/ 2 h 1343"/>
                <a:gd name="T26" fmla="*/ 24 w 1543"/>
                <a:gd name="T27" fmla="*/ 7 h 1343"/>
                <a:gd name="T28" fmla="*/ 25 w 1543"/>
                <a:gd name="T29" fmla="*/ 1 h 1343"/>
                <a:gd name="T30" fmla="*/ 27 w 1543"/>
                <a:gd name="T31" fmla="*/ 4 h 1343"/>
                <a:gd name="T32" fmla="*/ 29 w 1543"/>
                <a:gd name="T33" fmla="*/ 9 h 1343"/>
                <a:gd name="T34" fmla="*/ 32 w 1543"/>
                <a:gd name="T35" fmla="*/ 13 h 1343"/>
                <a:gd name="T36" fmla="*/ 33 w 1543"/>
                <a:gd name="T37" fmla="*/ 14 h 1343"/>
                <a:gd name="T38" fmla="*/ 36 w 1543"/>
                <a:gd name="T39" fmla="*/ 19 h 1343"/>
                <a:gd name="T40" fmla="*/ 34 w 1543"/>
                <a:gd name="T41" fmla="*/ 25 h 1343"/>
                <a:gd name="T42" fmla="*/ 30 w 1543"/>
                <a:gd name="T43" fmla="*/ 30 h 1343"/>
                <a:gd name="T44" fmla="*/ 29 w 1543"/>
                <a:gd name="T45" fmla="*/ 31 h 1343"/>
                <a:gd name="T46" fmla="*/ 27 w 1543"/>
                <a:gd name="T47" fmla="*/ 31 h 1343"/>
                <a:gd name="T48" fmla="*/ 24 w 1543"/>
                <a:gd name="T49" fmla="*/ 29 h 1343"/>
                <a:gd name="T50" fmla="*/ 22 w 1543"/>
                <a:gd name="T51" fmla="*/ 27 h 1343"/>
                <a:gd name="T52" fmla="*/ 22 w 1543"/>
                <a:gd name="T53" fmla="*/ 27 h 1343"/>
                <a:gd name="T54" fmla="*/ 22 w 1543"/>
                <a:gd name="T55" fmla="*/ 23 h 1343"/>
                <a:gd name="T56" fmla="*/ 19 w 1543"/>
                <a:gd name="T57" fmla="*/ 26 h 1343"/>
                <a:gd name="T58" fmla="*/ 16 w 1543"/>
                <a:gd name="T59" fmla="*/ 22 h 1343"/>
                <a:gd name="T60" fmla="*/ 9 w 1543"/>
                <a:gd name="T61" fmla="*/ 25 h 1343"/>
                <a:gd name="T62" fmla="*/ 4 w 1543"/>
                <a:gd name="T63" fmla="*/ 27 h 1343"/>
                <a:gd name="T64" fmla="*/ 2 w 1543"/>
                <a:gd name="T65" fmla="*/ 22 h 13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43"/>
                <a:gd name="T100" fmla="*/ 0 h 1343"/>
                <a:gd name="T101" fmla="*/ 1543 w 1543"/>
                <a:gd name="T102" fmla="*/ 1343 h 13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43" h="1343">
                  <a:moveTo>
                    <a:pt x="0" y="708"/>
                  </a:moveTo>
                  <a:lnTo>
                    <a:pt x="25" y="718"/>
                  </a:lnTo>
                  <a:lnTo>
                    <a:pt x="9" y="678"/>
                  </a:lnTo>
                  <a:lnTo>
                    <a:pt x="41" y="701"/>
                  </a:lnTo>
                  <a:lnTo>
                    <a:pt x="9" y="622"/>
                  </a:lnTo>
                  <a:lnTo>
                    <a:pt x="31" y="505"/>
                  </a:lnTo>
                  <a:lnTo>
                    <a:pt x="39" y="536"/>
                  </a:lnTo>
                  <a:lnTo>
                    <a:pt x="135" y="442"/>
                  </a:lnTo>
                  <a:lnTo>
                    <a:pt x="296" y="399"/>
                  </a:lnTo>
                  <a:lnTo>
                    <a:pt x="352" y="330"/>
                  </a:lnTo>
                  <a:lnTo>
                    <a:pt x="349" y="285"/>
                  </a:lnTo>
                  <a:lnTo>
                    <a:pt x="369" y="252"/>
                  </a:lnTo>
                  <a:lnTo>
                    <a:pt x="393" y="304"/>
                  </a:lnTo>
                  <a:lnTo>
                    <a:pt x="393" y="248"/>
                  </a:lnTo>
                  <a:lnTo>
                    <a:pt x="432" y="260"/>
                  </a:lnTo>
                  <a:lnTo>
                    <a:pt x="436" y="218"/>
                  </a:lnTo>
                  <a:lnTo>
                    <a:pt x="492" y="150"/>
                  </a:lnTo>
                  <a:lnTo>
                    <a:pt x="552" y="154"/>
                  </a:lnTo>
                  <a:lnTo>
                    <a:pt x="563" y="221"/>
                  </a:lnTo>
                  <a:lnTo>
                    <a:pt x="588" y="183"/>
                  </a:lnTo>
                  <a:lnTo>
                    <a:pt x="631" y="204"/>
                  </a:lnTo>
                  <a:lnTo>
                    <a:pt x="616" y="160"/>
                  </a:lnTo>
                  <a:lnTo>
                    <a:pt x="655" y="89"/>
                  </a:lnTo>
                  <a:lnTo>
                    <a:pt x="743" y="62"/>
                  </a:lnTo>
                  <a:lnTo>
                    <a:pt x="719" y="18"/>
                  </a:lnTo>
                  <a:lnTo>
                    <a:pt x="893" y="73"/>
                  </a:lnTo>
                  <a:lnTo>
                    <a:pt x="856" y="194"/>
                  </a:lnTo>
                  <a:lnTo>
                    <a:pt x="1030" y="318"/>
                  </a:lnTo>
                  <a:lnTo>
                    <a:pt x="1073" y="267"/>
                  </a:lnTo>
                  <a:lnTo>
                    <a:pt x="1095" y="61"/>
                  </a:lnTo>
                  <a:lnTo>
                    <a:pt x="1135" y="0"/>
                  </a:lnTo>
                  <a:lnTo>
                    <a:pt x="1173" y="158"/>
                  </a:lnTo>
                  <a:lnTo>
                    <a:pt x="1231" y="194"/>
                  </a:lnTo>
                  <a:lnTo>
                    <a:pt x="1270" y="375"/>
                  </a:lnTo>
                  <a:lnTo>
                    <a:pt x="1363" y="433"/>
                  </a:lnTo>
                  <a:lnTo>
                    <a:pt x="1400" y="536"/>
                  </a:lnTo>
                  <a:lnTo>
                    <a:pt x="1432" y="529"/>
                  </a:lnTo>
                  <a:lnTo>
                    <a:pt x="1441" y="584"/>
                  </a:lnTo>
                  <a:lnTo>
                    <a:pt x="1518" y="663"/>
                  </a:lnTo>
                  <a:lnTo>
                    <a:pt x="1543" y="802"/>
                  </a:lnTo>
                  <a:lnTo>
                    <a:pt x="1524" y="942"/>
                  </a:lnTo>
                  <a:lnTo>
                    <a:pt x="1459" y="1059"/>
                  </a:lnTo>
                  <a:lnTo>
                    <a:pt x="1408" y="1261"/>
                  </a:lnTo>
                  <a:lnTo>
                    <a:pt x="1323" y="1282"/>
                  </a:lnTo>
                  <a:lnTo>
                    <a:pt x="1267" y="1320"/>
                  </a:lnTo>
                  <a:lnTo>
                    <a:pt x="1272" y="1343"/>
                  </a:lnTo>
                  <a:lnTo>
                    <a:pt x="1216" y="1276"/>
                  </a:lnTo>
                  <a:lnTo>
                    <a:pt x="1158" y="1324"/>
                  </a:lnTo>
                  <a:lnTo>
                    <a:pt x="1085" y="1304"/>
                  </a:lnTo>
                  <a:lnTo>
                    <a:pt x="1024" y="1253"/>
                  </a:lnTo>
                  <a:lnTo>
                    <a:pt x="1001" y="1153"/>
                  </a:lnTo>
                  <a:lnTo>
                    <a:pt x="955" y="1165"/>
                  </a:lnTo>
                  <a:lnTo>
                    <a:pt x="955" y="1096"/>
                  </a:lnTo>
                  <a:lnTo>
                    <a:pt x="939" y="1140"/>
                  </a:lnTo>
                  <a:lnTo>
                    <a:pt x="907" y="1143"/>
                  </a:lnTo>
                  <a:lnTo>
                    <a:pt x="940" y="1011"/>
                  </a:lnTo>
                  <a:lnTo>
                    <a:pt x="875" y="1135"/>
                  </a:lnTo>
                  <a:lnTo>
                    <a:pt x="843" y="1109"/>
                  </a:lnTo>
                  <a:lnTo>
                    <a:pt x="809" y="1012"/>
                  </a:lnTo>
                  <a:lnTo>
                    <a:pt x="694" y="959"/>
                  </a:lnTo>
                  <a:lnTo>
                    <a:pt x="490" y="998"/>
                  </a:lnTo>
                  <a:lnTo>
                    <a:pt x="404" y="1071"/>
                  </a:lnTo>
                  <a:lnTo>
                    <a:pt x="263" y="1075"/>
                  </a:lnTo>
                  <a:lnTo>
                    <a:pt x="182" y="1139"/>
                  </a:lnTo>
                  <a:lnTo>
                    <a:pt x="76" y="1094"/>
                  </a:lnTo>
                  <a:lnTo>
                    <a:pt x="100" y="966"/>
                  </a:lnTo>
                  <a:lnTo>
                    <a:pt x="0" y="7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9" name="Freeform 324"/>
            <p:cNvSpPr>
              <a:spLocks/>
            </p:cNvSpPr>
            <p:nvPr/>
          </p:nvSpPr>
          <p:spPr bwMode="auto">
            <a:xfrm>
              <a:off x="3903883" y="4799005"/>
              <a:ext cx="65704" cy="68421"/>
            </a:xfrm>
            <a:custGeom>
              <a:avLst/>
              <a:gdLst>
                <a:gd name="T0" fmla="*/ 0 w 134"/>
                <a:gd name="T1" fmla="*/ 1 h 150"/>
                <a:gd name="T2" fmla="*/ 0 w 134"/>
                <a:gd name="T3" fmla="*/ 0 h 150"/>
                <a:gd name="T4" fmla="*/ 2 w 134"/>
                <a:gd name="T5" fmla="*/ 1 h 150"/>
                <a:gd name="T6" fmla="*/ 3 w 134"/>
                <a:gd name="T7" fmla="*/ 0 h 150"/>
                <a:gd name="T8" fmla="*/ 3 w 134"/>
                <a:gd name="T9" fmla="*/ 1 h 150"/>
                <a:gd name="T10" fmla="*/ 3 w 134"/>
                <a:gd name="T11" fmla="*/ 2 h 150"/>
                <a:gd name="T12" fmla="*/ 2 w 134"/>
                <a:gd name="T13" fmla="*/ 3 h 150"/>
                <a:gd name="T14" fmla="*/ 1 w 134"/>
                <a:gd name="T15" fmla="*/ 3 h 150"/>
                <a:gd name="T16" fmla="*/ 0 w 134"/>
                <a:gd name="T17" fmla="*/ 1 h 1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150"/>
                <a:gd name="T29" fmla="*/ 134 w 134"/>
                <a:gd name="T30" fmla="*/ 150 h 1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150">
                  <a:moveTo>
                    <a:pt x="0" y="25"/>
                  </a:moveTo>
                  <a:lnTo>
                    <a:pt x="1" y="0"/>
                  </a:lnTo>
                  <a:lnTo>
                    <a:pt x="67" y="20"/>
                  </a:lnTo>
                  <a:lnTo>
                    <a:pt x="121" y="2"/>
                  </a:lnTo>
                  <a:lnTo>
                    <a:pt x="134" y="40"/>
                  </a:lnTo>
                  <a:lnTo>
                    <a:pt x="134" y="86"/>
                  </a:lnTo>
                  <a:lnTo>
                    <a:pt x="83" y="150"/>
                  </a:lnTo>
                  <a:lnTo>
                    <a:pt x="50" y="14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0" name="Freeform 325"/>
            <p:cNvSpPr>
              <a:spLocks/>
            </p:cNvSpPr>
            <p:nvPr/>
          </p:nvSpPr>
          <p:spPr bwMode="auto">
            <a:xfrm>
              <a:off x="1422286" y="2880044"/>
              <a:ext cx="141517" cy="57282"/>
            </a:xfrm>
            <a:custGeom>
              <a:avLst/>
              <a:gdLst>
                <a:gd name="T0" fmla="*/ 0 w 296"/>
                <a:gd name="T1" fmla="*/ 2 h 128"/>
                <a:gd name="T2" fmla="*/ 0 w 296"/>
                <a:gd name="T3" fmla="*/ 2 h 128"/>
                <a:gd name="T4" fmla="*/ 0 w 296"/>
                <a:gd name="T5" fmla="*/ 2 h 128"/>
                <a:gd name="T6" fmla="*/ 1 w 296"/>
                <a:gd name="T7" fmla="*/ 2 h 128"/>
                <a:gd name="T8" fmla="*/ 2 w 296"/>
                <a:gd name="T9" fmla="*/ 2 h 128"/>
                <a:gd name="T10" fmla="*/ 4 w 296"/>
                <a:gd name="T11" fmla="*/ 3 h 128"/>
                <a:gd name="T12" fmla="*/ 6 w 296"/>
                <a:gd name="T13" fmla="*/ 2 h 128"/>
                <a:gd name="T14" fmla="*/ 7 w 296"/>
                <a:gd name="T15" fmla="*/ 1 h 128"/>
                <a:gd name="T16" fmla="*/ 6 w 296"/>
                <a:gd name="T17" fmla="*/ 0 h 128"/>
                <a:gd name="T18" fmla="*/ 4 w 296"/>
                <a:gd name="T19" fmla="*/ 0 h 128"/>
                <a:gd name="T20" fmla="*/ 3 w 296"/>
                <a:gd name="T21" fmla="*/ 2 h 128"/>
                <a:gd name="T22" fmla="*/ 0 w 296"/>
                <a:gd name="T23" fmla="*/ 2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128"/>
                <a:gd name="T38" fmla="*/ 296 w 296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128">
                  <a:moveTo>
                    <a:pt x="0" y="71"/>
                  </a:moveTo>
                  <a:lnTo>
                    <a:pt x="7" y="78"/>
                  </a:lnTo>
                  <a:lnTo>
                    <a:pt x="8" y="100"/>
                  </a:lnTo>
                  <a:lnTo>
                    <a:pt x="41" y="106"/>
                  </a:lnTo>
                  <a:lnTo>
                    <a:pt x="99" y="93"/>
                  </a:lnTo>
                  <a:lnTo>
                    <a:pt x="166" y="128"/>
                  </a:lnTo>
                  <a:lnTo>
                    <a:pt x="257" y="105"/>
                  </a:lnTo>
                  <a:lnTo>
                    <a:pt x="296" y="37"/>
                  </a:lnTo>
                  <a:lnTo>
                    <a:pt x="279" y="0"/>
                  </a:lnTo>
                  <a:lnTo>
                    <a:pt x="167" y="1"/>
                  </a:lnTo>
                  <a:lnTo>
                    <a:pt x="132" y="7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1" name="Freeform 326"/>
            <p:cNvSpPr>
              <a:spLocks/>
            </p:cNvSpPr>
            <p:nvPr/>
          </p:nvSpPr>
          <p:spPr bwMode="auto">
            <a:xfrm>
              <a:off x="2861040" y="3397177"/>
              <a:ext cx="87606" cy="119338"/>
            </a:xfrm>
            <a:custGeom>
              <a:avLst/>
              <a:gdLst>
                <a:gd name="T0" fmla="*/ 0 w 179"/>
                <a:gd name="T1" fmla="*/ 2 h 262"/>
                <a:gd name="T2" fmla="*/ 1 w 179"/>
                <a:gd name="T3" fmla="*/ 3 h 262"/>
                <a:gd name="T4" fmla="*/ 1 w 179"/>
                <a:gd name="T5" fmla="*/ 5 h 262"/>
                <a:gd name="T6" fmla="*/ 2 w 179"/>
                <a:gd name="T7" fmla="*/ 5 h 262"/>
                <a:gd name="T8" fmla="*/ 3 w 179"/>
                <a:gd name="T9" fmla="*/ 4 h 262"/>
                <a:gd name="T10" fmla="*/ 3 w 179"/>
                <a:gd name="T11" fmla="*/ 4 h 262"/>
                <a:gd name="T12" fmla="*/ 4 w 179"/>
                <a:gd name="T13" fmla="*/ 6 h 262"/>
                <a:gd name="T14" fmla="*/ 4 w 179"/>
                <a:gd name="T15" fmla="*/ 5 h 262"/>
                <a:gd name="T16" fmla="*/ 4 w 179"/>
                <a:gd name="T17" fmla="*/ 3 h 262"/>
                <a:gd name="T18" fmla="*/ 3 w 179"/>
                <a:gd name="T19" fmla="*/ 4 h 262"/>
                <a:gd name="T20" fmla="*/ 3 w 179"/>
                <a:gd name="T21" fmla="*/ 3 h 262"/>
                <a:gd name="T22" fmla="*/ 4 w 179"/>
                <a:gd name="T23" fmla="*/ 1 h 262"/>
                <a:gd name="T24" fmla="*/ 2 w 179"/>
                <a:gd name="T25" fmla="*/ 1 h 262"/>
                <a:gd name="T26" fmla="*/ 1 w 179"/>
                <a:gd name="T27" fmla="*/ 0 h 262"/>
                <a:gd name="T28" fmla="*/ 0 w 179"/>
                <a:gd name="T29" fmla="*/ 1 h 262"/>
                <a:gd name="T30" fmla="*/ 1 w 179"/>
                <a:gd name="T31" fmla="*/ 1 h 262"/>
                <a:gd name="T32" fmla="*/ 0 w 179"/>
                <a:gd name="T33" fmla="*/ 2 h 2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262"/>
                <a:gd name="T53" fmla="*/ 179 w 179"/>
                <a:gd name="T54" fmla="*/ 262 h 2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262">
                  <a:moveTo>
                    <a:pt x="0" y="78"/>
                  </a:moveTo>
                  <a:lnTo>
                    <a:pt x="23" y="105"/>
                  </a:lnTo>
                  <a:lnTo>
                    <a:pt x="37" y="227"/>
                  </a:lnTo>
                  <a:lnTo>
                    <a:pt x="86" y="220"/>
                  </a:lnTo>
                  <a:lnTo>
                    <a:pt x="109" y="168"/>
                  </a:lnTo>
                  <a:lnTo>
                    <a:pt x="144" y="178"/>
                  </a:lnTo>
                  <a:lnTo>
                    <a:pt x="165" y="262"/>
                  </a:lnTo>
                  <a:lnTo>
                    <a:pt x="179" y="214"/>
                  </a:lnTo>
                  <a:lnTo>
                    <a:pt x="162" y="130"/>
                  </a:lnTo>
                  <a:lnTo>
                    <a:pt x="144" y="164"/>
                  </a:lnTo>
                  <a:lnTo>
                    <a:pt x="119" y="120"/>
                  </a:lnTo>
                  <a:lnTo>
                    <a:pt x="164" y="67"/>
                  </a:lnTo>
                  <a:lnTo>
                    <a:pt x="79" y="59"/>
                  </a:lnTo>
                  <a:lnTo>
                    <a:pt x="21" y="0"/>
                  </a:lnTo>
                  <a:lnTo>
                    <a:pt x="6" y="32"/>
                  </a:lnTo>
                  <a:lnTo>
                    <a:pt x="24" y="59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2" name="Freeform 327"/>
            <p:cNvSpPr>
              <a:spLocks/>
            </p:cNvSpPr>
            <p:nvPr/>
          </p:nvSpPr>
          <p:spPr bwMode="auto">
            <a:xfrm>
              <a:off x="1300986" y="2811623"/>
              <a:ext cx="60650" cy="46144"/>
            </a:xfrm>
            <a:custGeom>
              <a:avLst/>
              <a:gdLst>
                <a:gd name="T0" fmla="*/ 0 w 125"/>
                <a:gd name="T1" fmla="*/ 1 h 104"/>
                <a:gd name="T2" fmla="*/ 1 w 125"/>
                <a:gd name="T3" fmla="*/ 0 h 104"/>
                <a:gd name="T4" fmla="*/ 2 w 125"/>
                <a:gd name="T5" fmla="*/ 0 h 104"/>
                <a:gd name="T6" fmla="*/ 3 w 125"/>
                <a:gd name="T7" fmla="*/ 1 h 104"/>
                <a:gd name="T8" fmla="*/ 3 w 125"/>
                <a:gd name="T9" fmla="*/ 2 h 104"/>
                <a:gd name="T10" fmla="*/ 3 w 125"/>
                <a:gd name="T11" fmla="*/ 2 h 104"/>
                <a:gd name="T12" fmla="*/ 0 w 125"/>
                <a:gd name="T13" fmla="*/ 1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104"/>
                <a:gd name="T23" fmla="*/ 125 w 125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104">
                  <a:moveTo>
                    <a:pt x="0" y="20"/>
                  </a:moveTo>
                  <a:lnTo>
                    <a:pt x="27" y="5"/>
                  </a:lnTo>
                  <a:lnTo>
                    <a:pt x="84" y="0"/>
                  </a:lnTo>
                  <a:lnTo>
                    <a:pt x="122" y="42"/>
                  </a:lnTo>
                  <a:lnTo>
                    <a:pt x="125" y="74"/>
                  </a:lnTo>
                  <a:lnTo>
                    <a:pt x="112" y="10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3" name="Freeform 328"/>
            <p:cNvSpPr>
              <a:spLocks/>
            </p:cNvSpPr>
            <p:nvPr/>
          </p:nvSpPr>
          <p:spPr bwMode="auto">
            <a:xfrm>
              <a:off x="2877887" y="3358989"/>
              <a:ext cx="60650" cy="35006"/>
            </a:xfrm>
            <a:custGeom>
              <a:avLst/>
              <a:gdLst>
                <a:gd name="T0" fmla="*/ 0 w 121"/>
                <a:gd name="T1" fmla="*/ 1 h 75"/>
                <a:gd name="T2" fmla="*/ 0 w 121"/>
                <a:gd name="T3" fmla="*/ 2 h 75"/>
                <a:gd name="T4" fmla="*/ 3 w 121"/>
                <a:gd name="T5" fmla="*/ 1 h 75"/>
                <a:gd name="T6" fmla="*/ 3 w 121"/>
                <a:gd name="T7" fmla="*/ 1 h 75"/>
                <a:gd name="T8" fmla="*/ 1 w 121"/>
                <a:gd name="T9" fmla="*/ 0 h 75"/>
                <a:gd name="T10" fmla="*/ 0 w 121"/>
                <a:gd name="T11" fmla="*/ 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"/>
                <a:gd name="T19" fmla="*/ 0 h 75"/>
                <a:gd name="T20" fmla="*/ 121 w 121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" h="75">
                  <a:moveTo>
                    <a:pt x="0" y="46"/>
                  </a:moveTo>
                  <a:lnTo>
                    <a:pt x="16" y="75"/>
                  </a:lnTo>
                  <a:lnTo>
                    <a:pt x="121" y="63"/>
                  </a:lnTo>
                  <a:lnTo>
                    <a:pt x="112" y="22"/>
                  </a:lnTo>
                  <a:lnTo>
                    <a:pt x="4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4" name="Freeform 329"/>
            <p:cNvSpPr>
              <a:spLocks/>
            </p:cNvSpPr>
            <p:nvPr/>
          </p:nvSpPr>
          <p:spPr bwMode="auto">
            <a:xfrm>
              <a:off x="3341186" y="3837933"/>
              <a:ext cx="21901" cy="20685"/>
            </a:xfrm>
            <a:custGeom>
              <a:avLst/>
              <a:gdLst>
                <a:gd name="T0" fmla="*/ 0 w 47"/>
                <a:gd name="T1" fmla="*/ 1 h 46"/>
                <a:gd name="T2" fmla="*/ 1 w 47"/>
                <a:gd name="T3" fmla="*/ 1 h 46"/>
                <a:gd name="T4" fmla="*/ 1 w 47"/>
                <a:gd name="T5" fmla="*/ 0 h 46"/>
                <a:gd name="T6" fmla="*/ 0 w 47"/>
                <a:gd name="T7" fmla="*/ 1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6"/>
                <a:gd name="T14" fmla="*/ 47 w 47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6">
                  <a:moveTo>
                    <a:pt x="0" y="21"/>
                  </a:moveTo>
                  <a:lnTo>
                    <a:pt x="22" y="46"/>
                  </a:lnTo>
                  <a:lnTo>
                    <a:pt x="4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5" name="Freeform 330"/>
            <p:cNvSpPr>
              <a:spLocks/>
            </p:cNvSpPr>
            <p:nvPr/>
          </p:nvSpPr>
          <p:spPr bwMode="auto">
            <a:xfrm>
              <a:off x="1661517" y="2993018"/>
              <a:ext cx="112876" cy="71603"/>
            </a:xfrm>
            <a:custGeom>
              <a:avLst/>
              <a:gdLst>
                <a:gd name="T0" fmla="*/ 0 w 237"/>
                <a:gd name="T1" fmla="*/ 3 h 156"/>
                <a:gd name="T2" fmla="*/ 0 w 237"/>
                <a:gd name="T3" fmla="*/ 0 h 156"/>
                <a:gd name="T4" fmla="*/ 5 w 237"/>
                <a:gd name="T5" fmla="*/ 1 h 156"/>
                <a:gd name="T6" fmla="*/ 5 w 237"/>
                <a:gd name="T7" fmla="*/ 2 h 156"/>
                <a:gd name="T8" fmla="*/ 5 w 237"/>
                <a:gd name="T9" fmla="*/ 3 h 156"/>
                <a:gd name="T10" fmla="*/ 3 w 237"/>
                <a:gd name="T11" fmla="*/ 3 h 156"/>
                <a:gd name="T12" fmla="*/ 3 w 237"/>
                <a:gd name="T13" fmla="*/ 4 h 156"/>
                <a:gd name="T14" fmla="*/ 1 w 237"/>
                <a:gd name="T15" fmla="*/ 4 h 156"/>
                <a:gd name="T16" fmla="*/ 0 w 237"/>
                <a:gd name="T17" fmla="*/ 3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156"/>
                <a:gd name="T29" fmla="*/ 237 w 237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156">
                  <a:moveTo>
                    <a:pt x="0" y="107"/>
                  </a:moveTo>
                  <a:lnTo>
                    <a:pt x="13" y="0"/>
                  </a:lnTo>
                  <a:lnTo>
                    <a:pt x="237" y="24"/>
                  </a:lnTo>
                  <a:lnTo>
                    <a:pt x="197" y="91"/>
                  </a:lnTo>
                  <a:lnTo>
                    <a:pt x="213" y="126"/>
                  </a:lnTo>
                  <a:lnTo>
                    <a:pt x="154" y="130"/>
                  </a:lnTo>
                  <a:lnTo>
                    <a:pt x="119" y="156"/>
                  </a:lnTo>
                  <a:lnTo>
                    <a:pt x="24" y="153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6" name="Freeform 331"/>
            <p:cNvSpPr>
              <a:spLocks/>
            </p:cNvSpPr>
            <p:nvPr/>
          </p:nvSpPr>
          <p:spPr bwMode="auto">
            <a:xfrm>
              <a:off x="2940222" y="3363762"/>
              <a:ext cx="166788" cy="372336"/>
            </a:xfrm>
            <a:custGeom>
              <a:avLst/>
              <a:gdLst>
                <a:gd name="T0" fmla="*/ 0 w 345"/>
                <a:gd name="T1" fmla="*/ 8 h 822"/>
                <a:gd name="T2" fmla="*/ 0 w 345"/>
                <a:gd name="T3" fmla="*/ 7 h 822"/>
                <a:gd name="T4" fmla="*/ 3 w 345"/>
                <a:gd name="T5" fmla="*/ 2 h 822"/>
                <a:gd name="T6" fmla="*/ 4 w 345"/>
                <a:gd name="T7" fmla="*/ 1 h 822"/>
                <a:gd name="T8" fmla="*/ 5 w 345"/>
                <a:gd name="T9" fmla="*/ 0 h 822"/>
                <a:gd name="T10" fmla="*/ 6 w 345"/>
                <a:gd name="T11" fmla="*/ 1 h 822"/>
                <a:gd name="T12" fmla="*/ 6 w 345"/>
                <a:gd name="T13" fmla="*/ 2 h 822"/>
                <a:gd name="T14" fmla="*/ 5 w 345"/>
                <a:gd name="T15" fmla="*/ 5 h 822"/>
                <a:gd name="T16" fmla="*/ 6 w 345"/>
                <a:gd name="T17" fmla="*/ 4 h 822"/>
                <a:gd name="T18" fmla="*/ 6 w 345"/>
                <a:gd name="T19" fmla="*/ 6 h 822"/>
                <a:gd name="T20" fmla="*/ 8 w 345"/>
                <a:gd name="T21" fmla="*/ 7 h 822"/>
                <a:gd name="T22" fmla="*/ 7 w 345"/>
                <a:gd name="T23" fmla="*/ 8 h 822"/>
                <a:gd name="T24" fmla="*/ 5 w 345"/>
                <a:gd name="T25" fmla="*/ 9 h 822"/>
                <a:gd name="T26" fmla="*/ 5 w 345"/>
                <a:gd name="T27" fmla="*/ 11 h 822"/>
                <a:gd name="T28" fmla="*/ 6 w 345"/>
                <a:gd name="T29" fmla="*/ 13 h 822"/>
                <a:gd name="T30" fmla="*/ 5 w 345"/>
                <a:gd name="T31" fmla="*/ 14 h 822"/>
                <a:gd name="T32" fmla="*/ 7 w 345"/>
                <a:gd name="T33" fmla="*/ 17 h 822"/>
                <a:gd name="T34" fmla="*/ 6 w 345"/>
                <a:gd name="T35" fmla="*/ 19 h 822"/>
                <a:gd name="T36" fmla="*/ 5 w 345"/>
                <a:gd name="T37" fmla="*/ 13 h 822"/>
                <a:gd name="T38" fmla="*/ 4 w 345"/>
                <a:gd name="T39" fmla="*/ 11 h 822"/>
                <a:gd name="T40" fmla="*/ 3 w 345"/>
                <a:gd name="T41" fmla="*/ 13 h 822"/>
                <a:gd name="T42" fmla="*/ 2 w 345"/>
                <a:gd name="T43" fmla="*/ 13 h 822"/>
                <a:gd name="T44" fmla="*/ 2 w 345"/>
                <a:gd name="T45" fmla="*/ 11 h 822"/>
                <a:gd name="T46" fmla="*/ 0 w 345"/>
                <a:gd name="T47" fmla="*/ 8 h 8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5"/>
                <a:gd name="T73" fmla="*/ 0 h 822"/>
                <a:gd name="T74" fmla="*/ 345 w 345"/>
                <a:gd name="T75" fmla="*/ 822 h 8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5" h="822">
                  <a:moveTo>
                    <a:pt x="0" y="337"/>
                  </a:moveTo>
                  <a:lnTo>
                    <a:pt x="14" y="289"/>
                  </a:lnTo>
                  <a:lnTo>
                    <a:pt x="114" y="76"/>
                  </a:lnTo>
                  <a:lnTo>
                    <a:pt x="181" y="48"/>
                  </a:lnTo>
                  <a:lnTo>
                    <a:pt x="196" y="0"/>
                  </a:lnTo>
                  <a:lnTo>
                    <a:pt x="247" y="27"/>
                  </a:lnTo>
                  <a:lnTo>
                    <a:pt x="247" y="71"/>
                  </a:lnTo>
                  <a:lnTo>
                    <a:pt x="204" y="201"/>
                  </a:lnTo>
                  <a:lnTo>
                    <a:pt x="249" y="190"/>
                  </a:lnTo>
                  <a:lnTo>
                    <a:pt x="273" y="278"/>
                  </a:lnTo>
                  <a:lnTo>
                    <a:pt x="345" y="302"/>
                  </a:lnTo>
                  <a:lnTo>
                    <a:pt x="309" y="345"/>
                  </a:lnTo>
                  <a:lnTo>
                    <a:pt x="226" y="401"/>
                  </a:lnTo>
                  <a:lnTo>
                    <a:pt x="204" y="454"/>
                  </a:lnTo>
                  <a:lnTo>
                    <a:pt x="249" y="552"/>
                  </a:lnTo>
                  <a:lnTo>
                    <a:pt x="233" y="612"/>
                  </a:lnTo>
                  <a:lnTo>
                    <a:pt x="287" y="742"/>
                  </a:lnTo>
                  <a:lnTo>
                    <a:pt x="247" y="822"/>
                  </a:lnTo>
                  <a:lnTo>
                    <a:pt x="207" y="540"/>
                  </a:lnTo>
                  <a:lnTo>
                    <a:pt x="173" y="497"/>
                  </a:lnTo>
                  <a:lnTo>
                    <a:pt x="118" y="571"/>
                  </a:lnTo>
                  <a:lnTo>
                    <a:pt x="78" y="556"/>
                  </a:lnTo>
                  <a:lnTo>
                    <a:pt x="86" y="45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7" name="Freeform 332"/>
            <p:cNvSpPr>
              <a:spLocks/>
            </p:cNvSpPr>
            <p:nvPr/>
          </p:nvSpPr>
          <p:spPr bwMode="auto">
            <a:xfrm>
              <a:off x="3130595" y="3643810"/>
              <a:ext cx="90975" cy="85924"/>
            </a:xfrm>
            <a:custGeom>
              <a:avLst/>
              <a:gdLst>
                <a:gd name="T0" fmla="*/ 0 w 190"/>
                <a:gd name="T1" fmla="*/ 1 h 190"/>
                <a:gd name="T2" fmla="*/ 0 w 190"/>
                <a:gd name="T3" fmla="*/ 3 h 190"/>
                <a:gd name="T4" fmla="*/ 1 w 190"/>
                <a:gd name="T5" fmla="*/ 4 h 190"/>
                <a:gd name="T6" fmla="*/ 2 w 190"/>
                <a:gd name="T7" fmla="*/ 4 h 190"/>
                <a:gd name="T8" fmla="*/ 4 w 190"/>
                <a:gd name="T9" fmla="*/ 2 h 190"/>
                <a:gd name="T10" fmla="*/ 4 w 190"/>
                <a:gd name="T11" fmla="*/ 0 h 190"/>
                <a:gd name="T12" fmla="*/ 2 w 190"/>
                <a:gd name="T13" fmla="*/ 0 h 190"/>
                <a:gd name="T14" fmla="*/ 1 w 190"/>
                <a:gd name="T15" fmla="*/ 0 h 190"/>
                <a:gd name="T16" fmla="*/ 0 w 190"/>
                <a:gd name="T17" fmla="*/ 1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0"/>
                <a:gd name="T28" fmla="*/ 0 h 190"/>
                <a:gd name="T29" fmla="*/ 190 w 190"/>
                <a:gd name="T30" fmla="*/ 190 h 1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0" h="190">
                  <a:moveTo>
                    <a:pt x="0" y="37"/>
                  </a:moveTo>
                  <a:lnTo>
                    <a:pt x="12" y="132"/>
                  </a:lnTo>
                  <a:lnTo>
                    <a:pt x="39" y="182"/>
                  </a:lnTo>
                  <a:lnTo>
                    <a:pt x="73" y="190"/>
                  </a:lnTo>
                  <a:lnTo>
                    <a:pt x="190" y="102"/>
                  </a:lnTo>
                  <a:lnTo>
                    <a:pt x="187" y="0"/>
                  </a:lnTo>
                  <a:lnTo>
                    <a:pt x="101" y="16"/>
                  </a:lnTo>
                  <a:lnTo>
                    <a:pt x="25" y="13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8" name="Freeform 333"/>
            <p:cNvSpPr>
              <a:spLocks/>
            </p:cNvSpPr>
            <p:nvPr/>
          </p:nvSpPr>
          <p:spPr bwMode="auto">
            <a:xfrm>
              <a:off x="2714469" y="3742463"/>
              <a:ext cx="33694" cy="76377"/>
            </a:xfrm>
            <a:custGeom>
              <a:avLst/>
              <a:gdLst>
                <a:gd name="T0" fmla="*/ 0 w 72"/>
                <a:gd name="T1" fmla="*/ 0 h 166"/>
                <a:gd name="T2" fmla="*/ 0 w 72"/>
                <a:gd name="T3" fmla="*/ 4 h 166"/>
                <a:gd name="T4" fmla="*/ 2 w 72"/>
                <a:gd name="T5" fmla="*/ 3 h 166"/>
                <a:gd name="T6" fmla="*/ 1 w 72"/>
                <a:gd name="T7" fmla="*/ 1 h 166"/>
                <a:gd name="T8" fmla="*/ 0 w 72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66"/>
                <a:gd name="T17" fmla="*/ 72 w 7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66">
                  <a:moveTo>
                    <a:pt x="0" y="0"/>
                  </a:moveTo>
                  <a:lnTo>
                    <a:pt x="13" y="166"/>
                  </a:lnTo>
                  <a:lnTo>
                    <a:pt x="72" y="138"/>
                  </a:lnTo>
                  <a:lnTo>
                    <a:pt x="4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9" name="Freeform 334"/>
            <p:cNvSpPr>
              <a:spLocks/>
            </p:cNvSpPr>
            <p:nvPr/>
          </p:nvSpPr>
          <p:spPr bwMode="auto">
            <a:xfrm>
              <a:off x="2599908" y="2755932"/>
              <a:ext cx="1123710" cy="773313"/>
            </a:xfrm>
            <a:custGeom>
              <a:avLst/>
              <a:gdLst>
                <a:gd name="T0" fmla="*/ 0 w 2339"/>
                <a:gd name="T1" fmla="*/ 17 h 1707"/>
                <a:gd name="T2" fmla="*/ 6 w 2339"/>
                <a:gd name="T3" fmla="*/ 15 h 1707"/>
                <a:gd name="T4" fmla="*/ 5 w 2339"/>
                <a:gd name="T5" fmla="*/ 11 h 1707"/>
                <a:gd name="T6" fmla="*/ 8 w 2339"/>
                <a:gd name="T7" fmla="*/ 8 h 1707"/>
                <a:gd name="T8" fmla="*/ 11 w 2339"/>
                <a:gd name="T9" fmla="*/ 7 h 1707"/>
                <a:gd name="T10" fmla="*/ 13 w 2339"/>
                <a:gd name="T11" fmla="*/ 7 h 1707"/>
                <a:gd name="T12" fmla="*/ 15 w 2339"/>
                <a:gd name="T13" fmla="*/ 11 h 1707"/>
                <a:gd name="T14" fmla="*/ 21 w 2339"/>
                <a:gd name="T15" fmla="*/ 14 h 1707"/>
                <a:gd name="T16" fmla="*/ 28 w 2339"/>
                <a:gd name="T17" fmla="*/ 15 h 1707"/>
                <a:gd name="T18" fmla="*/ 34 w 2339"/>
                <a:gd name="T19" fmla="*/ 13 h 1707"/>
                <a:gd name="T20" fmla="*/ 35 w 2339"/>
                <a:gd name="T21" fmla="*/ 11 h 1707"/>
                <a:gd name="T22" fmla="*/ 40 w 2339"/>
                <a:gd name="T23" fmla="*/ 9 h 1707"/>
                <a:gd name="T24" fmla="*/ 37 w 2339"/>
                <a:gd name="T25" fmla="*/ 8 h 1707"/>
                <a:gd name="T26" fmla="*/ 38 w 2339"/>
                <a:gd name="T27" fmla="*/ 5 h 1707"/>
                <a:gd name="T28" fmla="*/ 40 w 2339"/>
                <a:gd name="T29" fmla="*/ 5 h 1707"/>
                <a:gd name="T30" fmla="*/ 41 w 2339"/>
                <a:gd name="T31" fmla="*/ 1 h 1707"/>
                <a:gd name="T32" fmla="*/ 46 w 2339"/>
                <a:gd name="T33" fmla="*/ 1 h 1707"/>
                <a:gd name="T34" fmla="*/ 50 w 2339"/>
                <a:gd name="T35" fmla="*/ 6 h 1707"/>
                <a:gd name="T36" fmla="*/ 54 w 2339"/>
                <a:gd name="T37" fmla="*/ 7 h 1707"/>
                <a:gd name="T38" fmla="*/ 51 w 2339"/>
                <a:gd name="T39" fmla="*/ 12 h 1707"/>
                <a:gd name="T40" fmla="*/ 50 w 2339"/>
                <a:gd name="T41" fmla="*/ 14 h 1707"/>
                <a:gd name="T42" fmla="*/ 48 w 2339"/>
                <a:gd name="T43" fmla="*/ 15 h 1707"/>
                <a:gd name="T44" fmla="*/ 47 w 2339"/>
                <a:gd name="T45" fmla="*/ 15 h 1707"/>
                <a:gd name="T46" fmla="*/ 42 w 2339"/>
                <a:gd name="T47" fmla="*/ 19 h 1707"/>
                <a:gd name="T48" fmla="*/ 42 w 2339"/>
                <a:gd name="T49" fmla="*/ 16 h 1707"/>
                <a:gd name="T50" fmla="*/ 39 w 2339"/>
                <a:gd name="T51" fmla="*/ 19 h 1707"/>
                <a:gd name="T52" fmla="*/ 42 w 2339"/>
                <a:gd name="T53" fmla="*/ 20 h 1707"/>
                <a:gd name="T54" fmla="*/ 41 w 2339"/>
                <a:gd name="T55" fmla="*/ 22 h 1707"/>
                <a:gd name="T56" fmla="*/ 43 w 2339"/>
                <a:gd name="T57" fmla="*/ 27 h 1707"/>
                <a:gd name="T58" fmla="*/ 43 w 2339"/>
                <a:gd name="T59" fmla="*/ 28 h 1707"/>
                <a:gd name="T60" fmla="*/ 43 w 2339"/>
                <a:gd name="T61" fmla="*/ 29 h 1707"/>
                <a:gd name="T62" fmla="*/ 38 w 2339"/>
                <a:gd name="T63" fmla="*/ 36 h 1707"/>
                <a:gd name="T64" fmla="*/ 36 w 2339"/>
                <a:gd name="T65" fmla="*/ 37 h 1707"/>
                <a:gd name="T66" fmla="*/ 35 w 2339"/>
                <a:gd name="T67" fmla="*/ 38 h 1707"/>
                <a:gd name="T68" fmla="*/ 32 w 2339"/>
                <a:gd name="T69" fmla="*/ 39 h 1707"/>
                <a:gd name="T70" fmla="*/ 30 w 2339"/>
                <a:gd name="T71" fmla="*/ 38 h 1707"/>
                <a:gd name="T72" fmla="*/ 25 w 2339"/>
                <a:gd name="T73" fmla="*/ 37 h 1707"/>
                <a:gd name="T74" fmla="*/ 25 w 2339"/>
                <a:gd name="T75" fmla="*/ 38 h 1707"/>
                <a:gd name="T76" fmla="*/ 23 w 2339"/>
                <a:gd name="T77" fmla="*/ 37 h 1707"/>
                <a:gd name="T78" fmla="*/ 21 w 2339"/>
                <a:gd name="T79" fmla="*/ 36 h 1707"/>
                <a:gd name="T80" fmla="*/ 22 w 2339"/>
                <a:gd name="T81" fmla="*/ 32 h 1707"/>
                <a:gd name="T82" fmla="*/ 20 w 2339"/>
                <a:gd name="T83" fmla="*/ 30 h 1707"/>
                <a:gd name="T84" fmla="*/ 16 w 2339"/>
                <a:gd name="T85" fmla="*/ 31 h 1707"/>
                <a:gd name="T86" fmla="*/ 13 w 2339"/>
                <a:gd name="T87" fmla="*/ 32 h 1707"/>
                <a:gd name="T88" fmla="*/ 13 w 2339"/>
                <a:gd name="T89" fmla="*/ 31 h 1707"/>
                <a:gd name="T90" fmla="*/ 9 w 2339"/>
                <a:gd name="T91" fmla="*/ 30 h 1707"/>
                <a:gd name="T92" fmla="*/ 5 w 2339"/>
                <a:gd name="T93" fmla="*/ 28 h 1707"/>
                <a:gd name="T94" fmla="*/ 5 w 2339"/>
                <a:gd name="T95" fmla="*/ 26 h 1707"/>
                <a:gd name="T96" fmla="*/ 6 w 2339"/>
                <a:gd name="T97" fmla="*/ 23 h 1707"/>
                <a:gd name="T98" fmla="*/ 3 w 2339"/>
                <a:gd name="T99" fmla="*/ 23 h 1707"/>
                <a:gd name="T100" fmla="*/ 1 w 2339"/>
                <a:gd name="T101" fmla="*/ 20 h 1707"/>
                <a:gd name="T102" fmla="*/ 0 w 2339"/>
                <a:gd name="T103" fmla="*/ 19 h 17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39"/>
                <a:gd name="T157" fmla="*/ 0 h 1707"/>
                <a:gd name="T158" fmla="*/ 2339 w 2339"/>
                <a:gd name="T159" fmla="*/ 1707 h 17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39" h="1707">
                  <a:moveTo>
                    <a:pt x="0" y="812"/>
                  </a:moveTo>
                  <a:lnTo>
                    <a:pt x="15" y="747"/>
                  </a:lnTo>
                  <a:lnTo>
                    <a:pt x="98" y="730"/>
                  </a:lnTo>
                  <a:lnTo>
                    <a:pt x="245" y="642"/>
                  </a:lnTo>
                  <a:lnTo>
                    <a:pt x="267" y="572"/>
                  </a:lnTo>
                  <a:lnTo>
                    <a:pt x="238" y="491"/>
                  </a:lnTo>
                  <a:lnTo>
                    <a:pt x="331" y="469"/>
                  </a:lnTo>
                  <a:lnTo>
                    <a:pt x="357" y="362"/>
                  </a:lnTo>
                  <a:lnTo>
                    <a:pt x="454" y="368"/>
                  </a:lnTo>
                  <a:lnTo>
                    <a:pt x="465" y="299"/>
                  </a:lnTo>
                  <a:lnTo>
                    <a:pt x="539" y="264"/>
                  </a:lnTo>
                  <a:lnTo>
                    <a:pt x="578" y="322"/>
                  </a:lnTo>
                  <a:lnTo>
                    <a:pt x="633" y="345"/>
                  </a:lnTo>
                  <a:lnTo>
                    <a:pt x="652" y="469"/>
                  </a:lnTo>
                  <a:lnTo>
                    <a:pt x="821" y="519"/>
                  </a:lnTo>
                  <a:lnTo>
                    <a:pt x="892" y="606"/>
                  </a:lnTo>
                  <a:lnTo>
                    <a:pt x="1033" y="602"/>
                  </a:lnTo>
                  <a:lnTo>
                    <a:pt x="1190" y="667"/>
                  </a:lnTo>
                  <a:lnTo>
                    <a:pt x="1395" y="606"/>
                  </a:lnTo>
                  <a:lnTo>
                    <a:pt x="1459" y="557"/>
                  </a:lnTo>
                  <a:lnTo>
                    <a:pt x="1459" y="488"/>
                  </a:lnTo>
                  <a:lnTo>
                    <a:pt x="1518" y="496"/>
                  </a:lnTo>
                  <a:lnTo>
                    <a:pt x="1649" y="398"/>
                  </a:lnTo>
                  <a:lnTo>
                    <a:pt x="1748" y="392"/>
                  </a:lnTo>
                  <a:lnTo>
                    <a:pt x="1701" y="318"/>
                  </a:lnTo>
                  <a:lnTo>
                    <a:pt x="1604" y="337"/>
                  </a:lnTo>
                  <a:lnTo>
                    <a:pt x="1603" y="254"/>
                  </a:lnTo>
                  <a:lnTo>
                    <a:pt x="1627" y="207"/>
                  </a:lnTo>
                  <a:lnTo>
                    <a:pt x="1684" y="234"/>
                  </a:lnTo>
                  <a:lnTo>
                    <a:pt x="1738" y="204"/>
                  </a:lnTo>
                  <a:lnTo>
                    <a:pt x="1795" y="92"/>
                  </a:lnTo>
                  <a:lnTo>
                    <a:pt x="1770" y="51"/>
                  </a:lnTo>
                  <a:lnTo>
                    <a:pt x="1908" y="0"/>
                  </a:lnTo>
                  <a:lnTo>
                    <a:pt x="1986" y="35"/>
                  </a:lnTo>
                  <a:lnTo>
                    <a:pt x="2056" y="224"/>
                  </a:lnTo>
                  <a:lnTo>
                    <a:pt x="2173" y="266"/>
                  </a:lnTo>
                  <a:lnTo>
                    <a:pt x="2193" y="335"/>
                  </a:lnTo>
                  <a:lnTo>
                    <a:pt x="2339" y="291"/>
                  </a:lnTo>
                  <a:lnTo>
                    <a:pt x="2270" y="475"/>
                  </a:lnTo>
                  <a:lnTo>
                    <a:pt x="2185" y="503"/>
                  </a:lnTo>
                  <a:lnTo>
                    <a:pt x="2198" y="572"/>
                  </a:lnTo>
                  <a:lnTo>
                    <a:pt x="2173" y="615"/>
                  </a:lnTo>
                  <a:lnTo>
                    <a:pt x="2159" y="602"/>
                  </a:lnTo>
                  <a:lnTo>
                    <a:pt x="2083" y="652"/>
                  </a:lnTo>
                  <a:lnTo>
                    <a:pt x="2083" y="679"/>
                  </a:lnTo>
                  <a:lnTo>
                    <a:pt x="2030" y="670"/>
                  </a:lnTo>
                  <a:lnTo>
                    <a:pt x="1936" y="753"/>
                  </a:lnTo>
                  <a:lnTo>
                    <a:pt x="1819" y="820"/>
                  </a:lnTo>
                  <a:lnTo>
                    <a:pt x="1857" y="730"/>
                  </a:lnTo>
                  <a:lnTo>
                    <a:pt x="1838" y="701"/>
                  </a:lnTo>
                  <a:lnTo>
                    <a:pt x="1684" y="801"/>
                  </a:lnTo>
                  <a:lnTo>
                    <a:pt x="1681" y="829"/>
                  </a:lnTo>
                  <a:lnTo>
                    <a:pt x="1732" y="894"/>
                  </a:lnTo>
                  <a:lnTo>
                    <a:pt x="1800" y="866"/>
                  </a:lnTo>
                  <a:lnTo>
                    <a:pt x="1869" y="890"/>
                  </a:lnTo>
                  <a:lnTo>
                    <a:pt x="1777" y="941"/>
                  </a:lnTo>
                  <a:lnTo>
                    <a:pt x="1739" y="1013"/>
                  </a:lnTo>
                  <a:lnTo>
                    <a:pt x="1841" y="1167"/>
                  </a:lnTo>
                  <a:lnTo>
                    <a:pt x="1773" y="1154"/>
                  </a:lnTo>
                  <a:lnTo>
                    <a:pt x="1841" y="1208"/>
                  </a:lnTo>
                  <a:lnTo>
                    <a:pt x="1776" y="1240"/>
                  </a:lnTo>
                  <a:lnTo>
                    <a:pt x="1846" y="1255"/>
                  </a:lnTo>
                  <a:lnTo>
                    <a:pt x="1716" y="1504"/>
                  </a:lnTo>
                  <a:lnTo>
                    <a:pt x="1630" y="1579"/>
                  </a:lnTo>
                  <a:lnTo>
                    <a:pt x="1546" y="1602"/>
                  </a:lnTo>
                  <a:lnTo>
                    <a:pt x="1540" y="1603"/>
                  </a:lnTo>
                  <a:lnTo>
                    <a:pt x="1518" y="1589"/>
                  </a:lnTo>
                  <a:lnTo>
                    <a:pt x="1498" y="1629"/>
                  </a:lnTo>
                  <a:lnTo>
                    <a:pt x="1399" y="1654"/>
                  </a:lnTo>
                  <a:lnTo>
                    <a:pt x="1390" y="1707"/>
                  </a:lnTo>
                  <a:lnTo>
                    <a:pt x="1373" y="1643"/>
                  </a:lnTo>
                  <a:lnTo>
                    <a:pt x="1306" y="1648"/>
                  </a:lnTo>
                  <a:lnTo>
                    <a:pt x="1204" y="1572"/>
                  </a:lnTo>
                  <a:lnTo>
                    <a:pt x="1089" y="1606"/>
                  </a:lnTo>
                  <a:lnTo>
                    <a:pt x="1066" y="1607"/>
                  </a:lnTo>
                  <a:lnTo>
                    <a:pt x="1068" y="1654"/>
                  </a:lnTo>
                  <a:lnTo>
                    <a:pt x="1052" y="1642"/>
                  </a:lnTo>
                  <a:lnTo>
                    <a:pt x="980" y="1618"/>
                  </a:lnTo>
                  <a:lnTo>
                    <a:pt x="956" y="1530"/>
                  </a:lnTo>
                  <a:lnTo>
                    <a:pt x="911" y="1541"/>
                  </a:lnTo>
                  <a:lnTo>
                    <a:pt x="954" y="1411"/>
                  </a:lnTo>
                  <a:lnTo>
                    <a:pt x="954" y="1367"/>
                  </a:lnTo>
                  <a:lnTo>
                    <a:pt x="903" y="1340"/>
                  </a:lnTo>
                  <a:lnTo>
                    <a:pt x="864" y="1322"/>
                  </a:lnTo>
                  <a:lnTo>
                    <a:pt x="852" y="1273"/>
                  </a:lnTo>
                  <a:lnTo>
                    <a:pt x="691" y="1354"/>
                  </a:lnTo>
                  <a:lnTo>
                    <a:pt x="619" y="1332"/>
                  </a:lnTo>
                  <a:lnTo>
                    <a:pt x="579" y="1378"/>
                  </a:lnTo>
                  <a:lnTo>
                    <a:pt x="574" y="1345"/>
                  </a:lnTo>
                  <a:lnTo>
                    <a:pt x="549" y="1353"/>
                  </a:lnTo>
                  <a:lnTo>
                    <a:pt x="467" y="1353"/>
                  </a:lnTo>
                  <a:lnTo>
                    <a:pt x="402" y="1282"/>
                  </a:lnTo>
                  <a:lnTo>
                    <a:pt x="283" y="1236"/>
                  </a:lnTo>
                  <a:lnTo>
                    <a:pt x="201" y="1205"/>
                  </a:lnTo>
                  <a:lnTo>
                    <a:pt x="184" y="1128"/>
                  </a:lnTo>
                  <a:lnTo>
                    <a:pt x="223" y="1119"/>
                  </a:lnTo>
                  <a:lnTo>
                    <a:pt x="199" y="1056"/>
                  </a:lnTo>
                  <a:lnTo>
                    <a:pt x="252" y="983"/>
                  </a:lnTo>
                  <a:lnTo>
                    <a:pt x="212" y="958"/>
                  </a:lnTo>
                  <a:lnTo>
                    <a:pt x="150" y="985"/>
                  </a:lnTo>
                  <a:lnTo>
                    <a:pt x="38" y="901"/>
                  </a:lnTo>
                  <a:lnTo>
                    <a:pt x="42" y="890"/>
                  </a:lnTo>
                  <a:lnTo>
                    <a:pt x="42" y="83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0" name="Freeform 335"/>
            <p:cNvSpPr>
              <a:spLocks/>
            </p:cNvSpPr>
            <p:nvPr/>
          </p:nvSpPr>
          <p:spPr bwMode="auto">
            <a:xfrm>
              <a:off x="3245157" y="3535609"/>
              <a:ext cx="40433" cy="35006"/>
            </a:xfrm>
            <a:custGeom>
              <a:avLst/>
              <a:gdLst>
                <a:gd name="T0" fmla="*/ 0 w 84"/>
                <a:gd name="T1" fmla="*/ 1 h 80"/>
                <a:gd name="T2" fmla="*/ 1 w 84"/>
                <a:gd name="T3" fmla="*/ 0 h 80"/>
                <a:gd name="T4" fmla="*/ 2 w 84"/>
                <a:gd name="T5" fmla="*/ 0 h 80"/>
                <a:gd name="T6" fmla="*/ 1 w 84"/>
                <a:gd name="T7" fmla="*/ 2 h 80"/>
                <a:gd name="T8" fmla="*/ 0 w 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80"/>
                <a:gd name="T17" fmla="*/ 84 w 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80">
                  <a:moveTo>
                    <a:pt x="0" y="65"/>
                  </a:moveTo>
                  <a:lnTo>
                    <a:pt x="27" y="0"/>
                  </a:lnTo>
                  <a:lnTo>
                    <a:pt x="84" y="15"/>
                  </a:lnTo>
                  <a:lnTo>
                    <a:pt x="38" y="8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1" name="Freeform 336"/>
            <p:cNvSpPr>
              <a:spLocks/>
            </p:cNvSpPr>
            <p:nvPr/>
          </p:nvSpPr>
          <p:spPr bwMode="auto">
            <a:xfrm>
              <a:off x="3452378" y="3429000"/>
              <a:ext cx="32010" cy="65238"/>
            </a:xfrm>
            <a:custGeom>
              <a:avLst/>
              <a:gdLst>
                <a:gd name="T0" fmla="*/ 0 w 67"/>
                <a:gd name="T1" fmla="*/ 1 h 144"/>
                <a:gd name="T2" fmla="*/ 1 w 67"/>
                <a:gd name="T3" fmla="*/ 3 h 144"/>
                <a:gd name="T4" fmla="*/ 1 w 67"/>
                <a:gd name="T5" fmla="*/ 0 h 144"/>
                <a:gd name="T6" fmla="*/ 1 w 67"/>
                <a:gd name="T7" fmla="*/ 0 h 144"/>
                <a:gd name="T8" fmla="*/ 0 w 67"/>
                <a:gd name="T9" fmla="*/ 1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44"/>
                <a:gd name="T17" fmla="*/ 67 w 67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44">
                  <a:moveTo>
                    <a:pt x="0" y="60"/>
                  </a:moveTo>
                  <a:lnTo>
                    <a:pt x="28" y="144"/>
                  </a:lnTo>
                  <a:lnTo>
                    <a:pt x="67" y="0"/>
                  </a:lnTo>
                  <a:lnTo>
                    <a:pt x="33" y="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2" name="Freeform 337"/>
            <p:cNvSpPr>
              <a:spLocks/>
            </p:cNvSpPr>
            <p:nvPr/>
          </p:nvSpPr>
          <p:spPr bwMode="auto">
            <a:xfrm>
              <a:off x="1466089" y="2819579"/>
              <a:ext cx="195428" cy="85924"/>
            </a:xfrm>
            <a:custGeom>
              <a:avLst/>
              <a:gdLst>
                <a:gd name="T0" fmla="*/ 0 w 403"/>
                <a:gd name="T1" fmla="*/ 1 h 190"/>
                <a:gd name="T2" fmla="*/ 2 w 403"/>
                <a:gd name="T3" fmla="*/ 3 h 190"/>
                <a:gd name="T4" fmla="*/ 4 w 403"/>
                <a:gd name="T5" fmla="*/ 3 h 190"/>
                <a:gd name="T6" fmla="*/ 5 w 403"/>
                <a:gd name="T7" fmla="*/ 4 h 190"/>
                <a:gd name="T8" fmla="*/ 6 w 403"/>
                <a:gd name="T9" fmla="*/ 4 h 190"/>
                <a:gd name="T10" fmla="*/ 8 w 403"/>
                <a:gd name="T11" fmla="*/ 3 h 190"/>
                <a:gd name="T12" fmla="*/ 9 w 403"/>
                <a:gd name="T13" fmla="*/ 4 h 190"/>
                <a:gd name="T14" fmla="*/ 9 w 403"/>
                <a:gd name="T15" fmla="*/ 3 h 190"/>
                <a:gd name="T16" fmla="*/ 7 w 403"/>
                <a:gd name="T17" fmla="*/ 3 h 190"/>
                <a:gd name="T18" fmla="*/ 3 w 403"/>
                <a:gd name="T19" fmla="*/ 0 h 190"/>
                <a:gd name="T20" fmla="*/ 2 w 403"/>
                <a:gd name="T21" fmla="*/ 0 h 190"/>
                <a:gd name="T22" fmla="*/ 0 w 403"/>
                <a:gd name="T23" fmla="*/ 1 h 1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3"/>
                <a:gd name="T37" fmla="*/ 0 h 190"/>
                <a:gd name="T38" fmla="*/ 403 w 403"/>
                <a:gd name="T39" fmla="*/ 190 h 1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3" h="190">
                  <a:moveTo>
                    <a:pt x="0" y="47"/>
                  </a:moveTo>
                  <a:lnTo>
                    <a:pt x="72" y="135"/>
                  </a:lnTo>
                  <a:lnTo>
                    <a:pt x="184" y="134"/>
                  </a:lnTo>
                  <a:lnTo>
                    <a:pt x="201" y="171"/>
                  </a:lnTo>
                  <a:lnTo>
                    <a:pt x="251" y="190"/>
                  </a:lnTo>
                  <a:lnTo>
                    <a:pt x="340" y="146"/>
                  </a:lnTo>
                  <a:lnTo>
                    <a:pt x="392" y="155"/>
                  </a:lnTo>
                  <a:lnTo>
                    <a:pt x="403" y="117"/>
                  </a:lnTo>
                  <a:lnTo>
                    <a:pt x="306" y="106"/>
                  </a:lnTo>
                  <a:lnTo>
                    <a:pt x="110" y="17"/>
                  </a:lnTo>
                  <a:lnTo>
                    <a:pt x="87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3" name="Freeform 338"/>
            <p:cNvSpPr>
              <a:spLocks/>
            </p:cNvSpPr>
            <p:nvPr/>
          </p:nvSpPr>
          <p:spPr bwMode="auto">
            <a:xfrm>
              <a:off x="1398700" y="2638185"/>
              <a:ext cx="48857" cy="79559"/>
            </a:xfrm>
            <a:custGeom>
              <a:avLst/>
              <a:gdLst>
                <a:gd name="T0" fmla="*/ 0 w 100"/>
                <a:gd name="T1" fmla="*/ 3 h 175"/>
                <a:gd name="T2" fmla="*/ 0 w 100"/>
                <a:gd name="T3" fmla="*/ 1 h 175"/>
                <a:gd name="T4" fmla="*/ 2 w 100"/>
                <a:gd name="T5" fmla="*/ 0 h 175"/>
                <a:gd name="T6" fmla="*/ 2 w 100"/>
                <a:gd name="T7" fmla="*/ 2 h 175"/>
                <a:gd name="T8" fmla="*/ 2 w 100"/>
                <a:gd name="T9" fmla="*/ 2 h 175"/>
                <a:gd name="T10" fmla="*/ 1 w 100"/>
                <a:gd name="T11" fmla="*/ 3 h 175"/>
                <a:gd name="T12" fmla="*/ 1 w 100"/>
                <a:gd name="T13" fmla="*/ 4 h 175"/>
                <a:gd name="T14" fmla="*/ 0 w 100"/>
                <a:gd name="T15" fmla="*/ 4 h 175"/>
                <a:gd name="T16" fmla="*/ 0 w 100"/>
                <a:gd name="T17" fmla="*/ 3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175"/>
                <a:gd name="T29" fmla="*/ 100 w 10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175">
                  <a:moveTo>
                    <a:pt x="0" y="133"/>
                  </a:moveTo>
                  <a:lnTo>
                    <a:pt x="6" y="47"/>
                  </a:lnTo>
                  <a:lnTo>
                    <a:pt x="87" y="0"/>
                  </a:lnTo>
                  <a:lnTo>
                    <a:pt x="72" y="69"/>
                  </a:lnTo>
                  <a:lnTo>
                    <a:pt x="100" y="89"/>
                  </a:lnTo>
                  <a:lnTo>
                    <a:pt x="48" y="127"/>
                  </a:lnTo>
                  <a:lnTo>
                    <a:pt x="46" y="175"/>
                  </a:lnTo>
                  <a:lnTo>
                    <a:pt x="16" y="175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4" name="Freeform 339"/>
            <p:cNvSpPr>
              <a:spLocks/>
            </p:cNvSpPr>
            <p:nvPr/>
          </p:nvSpPr>
          <p:spPr bwMode="auto">
            <a:xfrm>
              <a:off x="1430710" y="2698650"/>
              <a:ext cx="16847" cy="9547"/>
            </a:xfrm>
            <a:custGeom>
              <a:avLst/>
              <a:gdLst>
                <a:gd name="T0" fmla="*/ 0 w 36"/>
                <a:gd name="T1" fmla="*/ 1 h 22"/>
                <a:gd name="T2" fmla="*/ 1 w 36"/>
                <a:gd name="T3" fmla="*/ 0 h 22"/>
                <a:gd name="T4" fmla="*/ 1 w 36"/>
                <a:gd name="T5" fmla="*/ 0 h 22"/>
                <a:gd name="T6" fmla="*/ 0 w 36"/>
                <a:gd name="T7" fmla="*/ 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22"/>
                <a:gd name="T14" fmla="*/ 36 w 3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22">
                  <a:moveTo>
                    <a:pt x="0" y="22"/>
                  </a:moveTo>
                  <a:lnTo>
                    <a:pt x="30" y="0"/>
                  </a:lnTo>
                  <a:lnTo>
                    <a:pt x="36" y="1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5" name="Freeform 340"/>
            <p:cNvSpPr>
              <a:spLocks/>
            </p:cNvSpPr>
            <p:nvPr/>
          </p:nvSpPr>
          <p:spPr bwMode="auto">
            <a:xfrm>
              <a:off x="1454296" y="2681147"/>
              <a:ext cx="28640" cy="33415"/>
            </a:xfrm>
            <a:custGeom>
              <a:avLst/>
              <a:gdLst>
                <a:gd name="T0" fmla="*/ 0 w 61"/>
                <a:gd name="T1" fmla="*/ 1 h 74"/>
                <a:gd name="T2" fmla="*/ 1 w 61"/>
                <a:gd name="T3" fmla="*/ 2 h 74"/>
                <a:gd name="T4" fmla="*/ 1 w 61"/>
                <a:gd name="T5" fmla="*/ 1 h 74"/>
                <a:gd name="T6" fmla="*/ 1 w 61"/>
                <a:gd name="T7" fmla="*/ 0 h 74"/>
                <a:gd name="T8" fmla="*/ 0 w 61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0" y="39"/>
                  </a:moveTo>
                  <a:lnTo>
                    <a:pt x="48" y="74"/>
                  </a:lnTo>
                  <a:lnTo>
                    <a:pt x="61" y="38"/>
                  </a:lnTo>
                  <a:lnTo>
                    <a:pt x="52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6" name="Freeform 341"/>
            <p:cNvSpPr>
              <a:spLocks/>
            </p:cNvSpPr>
            <p:nvPr/>
          </p:nvSpPr>
          <p:spPr bwMode="auto">
            <a:xfrm>
              <a:off x="1626137" y="2245164"/>
              <a:ext cx="200482" cy="329374"/>
            </a:xfrm>
            <a:custGeom>
              <a:avLst/>
              <a:gdLst>
                <a:gd name="T0" fmla="*/ 0 w 416"/>
                <a:gd name="T1" fmla="*/ 2 h 726"/>
                <a:gd name="T2" fmla="*/ 1 w 416"/>
                <a:gd name="T3" fmla="*/ 1 h 726"/>
                <a:gd name="T4" fmla="*/ 2 w 416"/>
                <a:gd name="T5" fmla="*/ 2 h 726"/>
                <a:gd name="T6" fmla="*/ 3 w 416"/>
                <a:gd name="T7" fmla="*/ 3 h 726"/>
                <a:gd name="T8" fmla="*/ 5 w 416"/>
                <a:gd name="T9" fmla="*/ 2 h 726"/>
                <a:gd name="T10" fmla="*/ 5 w 416"/>
                <a:gd name="T11" fmla="*/ 0 h 726"/>
                <a:gd name="T12" fmla="*/ 7 w 416"/>
                <a:gd name="T13" fmla="*/ 0 h 726"/>
                <a:gd name="T14" fmla="*/ 8 w 416"/>
                <a:gd name="T15" fmla="*/ 1 h 726"/>
                <a:gd name="T16" fmla="*/ 7 w 416"/>
                <a:gd name="T17" fmla="*/ 2 h 726"/>
                <a:gd name="T18" fmla="*/ 7 w 416"/>
                <a:gd name="T19" fmla="*/ 3 h 726"/>
                <a:gd name="T20" fmla="*/ 9 w 416"/>
                <a:gd name="T21" fmla="*/ 4 h 726"/>
                <a:gd name="T22" fmla="*/ 8 w 416"/>
                <a:gd name="T23" fmla="*/ 5 h 726"/>
                <a:gd name="T24" fmla="*/ 9 w 416"/>
                <a:gd name="T25" fmla="*/ 7 h 726"/>
                <a:gd name="T26" fmla="*/ 8 w 416"/>
                <a:gd name="T27" fmla="*/ 9 h 726"/>
                <a:gd name="T28" fmla="*/ 10 w 416"/>
                <a:gd name="T29" fmla="*/ 13 h 726"/>
                <a:gd name="T30" fmla="*/ 6 w 416"/>
                <a:gd name="T31" fmla="*/ 16 h 726"/>
                <a:gd name="T32" fmla="*/ 2 w 416"/>
                <a:gd name="T33" fmla="*/ 17 h 726"/>
                <a:gd name="T34" fmla="*/ 2 w 416"/>
                <a:gd name="T35" fmla="*/ 16 h 726"/>
                <a:gd name="T36" fmla="*/ 1 w 416"/>
                <a:gd name="T37" fmla="*/ 16 h 726"/>
                <a:gd name="T38" fmla="*/ 1 w 416"/>
                <a:gd name="T39" fmla="*/ 12 h 726"/>
                <a:gd name="T40" fmla="*/ 4 w 416"/>
                <a:gd name="T41" fmla="*/ 9 h 726"/>
                <a:gd name="T42" fmla="*/ 3 w 416"/>
                <a:gd name="T43" fmla="*/ 7 h 726"/>
                <a:gd name="T44" fmla="*/ 3 w 416"/>
                <a:gd name="T45" fmla="*/ 4 h 726"/>
                <a:gd name="T46" fmla="*/ 0 w 416"/>
                <a:gd name="T47" fmla="*/ 2 h 7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6"/>
                <a:gd name="T73" fmla="*/ 0 h 726"/>
                <a:gd name="T74" fmla="*/ 416 w 416"/>
                <a:gd name="T75" fmla="*/ 726 h 7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6" h="726">
                  <a:moveTo>
                    <a:pt x="0" y="76"/>
                  </a:moveTo>
                  <a:lnTo>
                    <a:pt x="27" y="55"/>
                  </a:lnTo>
                  <a:lnTo>
                    <a:pt x="72" y="97"/>
                  </a:lnTo>
                  <a:lnTo>
                    <a:pt x="151" y="105"/>
                  </a:lnTo>
                  <a:lnTo>
                    <a:pt x="196" y="79"/>
                  </a:lnTo>
                  <a:lnTo>
                    <a:pt x="208" y="17"/>
                  </a:lnTo>
                  <a:lnTo>
                    <a:pt x="284" y="0"/>
                  </a:lnTo>
                  <a:lnTo>
                    <a:pt x="324" y="25"/>
                  </a:lnTo>
                  <a:lnTo>
                    <a:pt x="319" y="76"/>
                  </a:lnTo>
                  <a:lnTo>
                    <a:pt x="303" y="126"/>
                  </a:lnTo>
                  <a:lnTo>
                    <a:pt x="362" y="190"/>
                  </a:lnTo>
                  <a:lnTo>
                    <a:pt x="325" y="236"/>
                  </a:lnTo>
                  <a:lnTo>
                    <a:pt x="365" y="316"/>
                  </a:lnTo>
                  <a:lnTo>
                    <a:pt x="353" y="387"/>
                  </a:lnTo>
                  <a:lnTo>
                    <a:pt x="416" y="537"/>
                  </a:lnTo>
                  <a:lnTo>
                    <a:pt x="269" y="680"/>
                  </a:lnTo>
                  <a:lnTo>
                    <a:pt x="94" y="726"/>
                  </a:lnTo>
                  <a:lnTo>
                    <a:pt x="83" y="697"/>
                  </a:lnTo>
                  <a:lnTo>
                    <a:pt x="27" y="674"/>
                  </a:lnTo>
                  <a:lnTo>
                    <a:pt x="20" y="533"/>
                  </a:lnTo>
                  <a:lnTo>
                    <a:pt x="189" y="381"/>
                  </a:lnTo>
                  <a:lnTo>
                    <a:pt x="134" y="306"/>
                  </a:lnTo>
                  <a:lnTo>
                    <a:pt x="112" y="15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7" name="Freeform 342"/>
            <p:cNvSpPr>
              <a:spLocks/>
            </p:cNvSpPr>
            <p:nvPr/>
          </p:nvSpPr>
          <p:spPr bwMode="auto">
            <a:xfrm>
              <a:off x="1167893" y="2819579"/>
              <a:ext cx="230807" cy="219583"/>
            </a:xfrm>
            <a:custGeom>
              <a:avLst/>
              <a:gdLst>
                <a:gd name="T0" fmla="*/ 0 w 482"/>
                <a:gd name="T1" fmla="*/ 3 h 484"/>
                <a:gd name="T2" fmla="*/ 0 w 482"/>
                <a:gd name="T3" fmla="*/ 4 h 484"/>
                <a:gd name="T4" fmla="*/ 3 w 482"/>
                <a:gd name="T5" fmla="*/ 5 h 484"/>
                <a:gd name="T6" fmla="*/ 2 w 482"/>
                <a:gd name="T7" fmla="*/ 6 h 484"/>
                <a:gd name="T8" fmla="*/ 3 w 482"/>
                <a:gd name="T9" fmla="*/ 6 h 484"/>
                <a:gd name="T10" fmla="*/ 3 w 482"/>
                <a:gd name="T11" fmla="*/ 8 h 484"/>
                <a:gd name="T12" fmla="*/ 3 w 482"/>
                <a:gd name="T13" fmla="*/ 10 h 484"/>
                <a:gd name="T14" fmla="*/ 5 w 482"/>
                <a:gd name="T15" fmla="*/ 11 h 484"/>
                <a:gd name="T16" fmla="*/ 5 w 482"/>
                <a:gd name="T17" fmla="*/ 11 h 484"/>
                <a:gd name="T18" fmla="*/ 7 w 482"/>
                <a:gd name="T19" fmla="*/ 11 h 484"/>
                <a:gd name="T20" fmla="*/ 7 w 482"/>
                <a:gd name="T21" fmla="*/ 10 h 484"/>
                <a:gd name="T22" fmla="*/ 8 w 482"/>
                <a:gd name="T23" fmla="*/ 10 h 484"/>
                <a:gd name="T24" fmla="*/ 9 w 482"/>
                <a:gd name="T25" fmla="*/ 10 h 484"/>
                <a:gd name="T26" fmla="*/ 11 w 482"/>
                <a:gd name="T27" fmla="*/ 9 h 484"/>
                <a:gd name="T28" fmla="*/ 10 w 482"/>
                <a:gd name="T29" fmla="*/ 8 h 484"/>
                <a:gd name="T30" fmla="*/ 10 w 482"/>
                <a:gd name="T31" fmla="*/ 7 h 484"/>
                <a:gd name="T32" fmla="*/ 9 w 482"/>
                <a:gd name="T33" fmla="*/ 6 h 484"/>
                <a:gd name="T34" fmla="*/ 11 w 482"/>
                <a:gd name="T35" fmla="*/ 5 h 484"/>
                <a:gd name="T36" fmla="*/ 11 w 482"/>
                <a:gd name="T37" fmla="*/ 3 h 484"/>
                <a:gd name="T38" fmla="*/ 9 w 482"/>
                <a:gd name="T39" fmla="*/ 2 h 484"/>
                <a:gd name="T40" fmla="*/ 9 w 482"/>
                <a:gd name="T41" fmla="*/ 2 h 484"/>
                <a:gd name="T42" fmla="*/ 7 w 482"/>
                <a:gd name="T43" fmla="*/ 0 h 484"/>
                <a:gd name="T44" fmla="*/ 6 w 482"/>
                <a:gd name="T45" fmla="*/ 0 h 484"/>
                <a:gd name="T46" fmla="*/ 5 w 482"/>
                <a:gd name="T47" fmla="*/ 2 h 484"/>
                <a:gd name="T48" fmla="*/ 3 w 482"/>
                <a:gd name="T49" fmla="*/ 2 h 484"/>
                <a:gd name="T50" fmla="*/ 3 w 482"/>
                <a:gd name="T51" fmla="*/ 3 h 484"/>
                <a:gd name="T52" fmla="*/ 0 w 482"/>
                <a:gd name="T53" fmla="*/ 3 h 4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2"/>
                <a:gd name="T82" fmla="*/ 0 h 484"/>
                <a:gd name="T83" fmla="*/ 482 w 482"/>
                <a:gd name="T84" fmla="*/ 484 h 4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2" h="484">
                  <a:moveTo>
                    <a:pt x="0" y="147"/>
                  </a:moveTo>
                  <a:lnTo>
                    <a:pt x="15" y="189"/>
                  </a:lnTo>
                  <a:lnTo>
                    <a:pt x="115" y="219"/>
                  </a:lnTo>
                  <a:lnTo>
                    <a:pt x="96" y="242"/>
                  </a:lnTo>
                  <a:lnTo>
                    <a:pt x="135" y="275"/>
                  </a:lnTo>
                  <a:lnTo>
                    <a:pt x="150" y="327"/>
                  </a:lnTo>
                  <a:lnTo>
                    <a:pt x="107" y="430"/>
                  </a:lnTo>
                  <a:lnTo>
                    <a:pt x="228" y="472"/>
                  </a:lnTo>
                  <a:lnTo>
                    <a:pt x="240" y="477"/>
                  </a:lnTo>
                  <a:lnTo>
                    <a:pt x="297" y="484"/>
                  </a:lnTo>
                  <a:lnTo>
                    <a:pt x="297" y="444"/>
                  </a:lnTo>
                  <a:lnTo>
                    <a:pt x="330" y="421"/>
                  </a:lnTo>
                  <a:lnTo>
                    <a:pt x="408" y="448"/>
                  </a:lnTo>
                  <a:lnTo>
                    <a:pt x="456" y="407"/>
                  </a:lnTo>
                  <a:lnTo>
                    <a:pt x="430" y="348"/>
                  </a:lnTo>
                  <a:lnTo>
                    <a:pt x="441" y="293"/>
                  </a:lnTo>
                  <a:lnTo>
                    <a:pt x="402" y="261"/>
                  </a:lnTo>
                  <a:lnTo>
                    <a:pt x="456" y="195"/>
                  </a:lnTo>
                  <a:lnTo>
                    <a:pt x="482" y="123"/>
                  </a:lnTo>
                  <a:lnTo>
                    <a:pt x="410" y="92"/>
                  </a:lnTo>
                  <a:lnTo>
                    <a:pt x="392" y="84"/>
                  </a:lnTo>
                  <a:lnTo>
                    <a:pt x="280" y="0"/>
                  </a:lnTo>
                  <a:lnTo>
                    <a:pt x="244" y="15"/>
                  </a:lnTo>
                  <a:lnTo>
                    <a:pt x="197" y="96"/>
                  </a:lnTo>
                  <a:lnTo>
                    <a:pt x="104" y="81"/>
                  </a:lnTo>
                  <a:lnTo>
                    <a:pt x="122" y="143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8" name="Freeform 343"/>
            <p:cNvSpPr>
              <a:spLocks/>
            </p:cNvSpPr>
            <p:nvPr/>
          </p:nvSpPr>
          <p:spPr bwMode="auto">
            <a:xfrm>
              <a:off x="1407123" y="3023250"/>
              <a:ext cx="15163" cy="39779"/>
            </a:xfrm>
            <a:custGeom>
              <a:avLst/>
              <a:gdLst>
                <a:gd name="T0" fmla="*/ 0 w 31"/>
                <a:gd name="T1" fmla="*/ 1 h 89"/>
                <a:gd name="T2" fmla="*/ 1 w 31"/>
                <a:gd name="T3" fmla="*/ 2 h 89"/>
                <a:gd name="T4" fmla="*/ 1 w 31"/>
                <a:gd name="T5" fmla="*/ 0 h 89"/>
                <a:gd name="T6" fmla="*/ 0 w 31"/>
                <a:gd name="T7" fmla="*/ 1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89"/>
                <a:gd name="T14" fmla="*/ 31 w 3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89">
                  <a:moveTo>
                    <a:pt x="0" y="46"/>
                  </a:moveTo>
                  <a:lnTo>
                    <a:pt x="28" y="89"/>
                  </a:lnTo>
                  <a:lnTo>
                    <a:pt x="31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9" name="Freeform 344"/>
            <p:cNvSpPr>
              <a:spLocks/>
            </p:cNvSpPr>
            <p:nvPr/>
          </p:nvSpPr>
          <p:spPr bwMode="auto">
            <a:xfrm>
              <a:off x="1358266" y="2717744"/>
              <a:ext cx="161733" cy="194124"/>
            </a:xfrm>
            <a:custGeom>
              <a:avLst/>
              <a:gdLst>
                <a:gd name="T0" fmla="*/ 0 w 335"/>
                <a:gd name="T1" fmla="*/ 4 h 429"/>
                <a:gd name="T2" fmla="*/ 0 w 335"/>
                <a:gd name="T3" fmla="*/ 6 h 429"/>
                <a:gd name="T4" fmla="*/ 0 w 335"/>
                <a:gd name="T5" fmla="*/ 6 h 429"/>
                <a:gd name="T6" fmla="*/ 0 w 335"/>
                <a:gd name="T7" fmla="*/ 7 h 429"/>
                <a:gd name="T8" fmla="*/ 2 w 335"/>
                <a:gd name="T9" fmla="*/ 8 h 429"/>
                <a:gd name="T10" fmla="*/ 1 w 335"/>
                <a:gd name="T11" fmla="*/ 10 h 429"/>
                <a:gd name="T12" fmla="*/ 3 w 335"/>
                <a:gd name="T13" fmla="*/ 10 h 429"/>
                <a:gd name="T14" fmla="*/ 6 w 335"/>
                <a:gd name="T15" fmla="*/ 10 h 429"/>
                <a:gd name="T16" fmla="*/ 7 w 335"/>
                <a:gd name="T17" fmla="*/ 8 h 429"/>
                <a:gd name="T18" fmla="*/ 5 w 335"/>
                <a:gd name="T19" fmla="*/ 6 h 429"/>
                <a:gd name="T20" fmla="*/ 7 w 335"/>
                <a:gd name="T21" fmla="*/ 5 h 429"/>
                <a:gd name="T22" fmla="*/ 8 w 335"/>
                <a:gd name="T23" fmla="*/ 5 h 429"/>
                <a:gd name="T24" fmla="*/ 7 w 335"/>
                <a:gd name="T25" fmla="*/ 1 h 429"/>
                <a:gd name="T26" fmla="*/ 6 w 335"/>
                <a:gd name="T27" fmla="*/ 1 h 429"/>
                <a:gd name="T28" fmla="*/ 4 w 335"/>
                <a:gd name="T29" fmla="*/ 1 h 429"/>
                <a:gd name="T30" fmla="*/ 4 w 335"/>
                <a:gd name="T31" fmla="*/ 1 h 429"/>
                <a:gd name="T32" fmla="*/ 3 w 335"/>
                <a:gd name="T33" fmla="*/ 0 h 429"/>
                <a:gd name="T34" fmla="*/ 2 w 335"/>
                <a:gd name="T35" fmla="*/ 0 h 429"/>
                <a:gd name="T36" fmla="*/ 2 w 335"/>
                <a:gd name="T37" fmla="*/ 2 h 429"/>
                <a:gd name="T38" fmla="*/ 1 w 335"/>
                <a:gd name="T39" fmla="*/ 2 h 429"/>
                <a:gd name="T40" fmla="*/ 1 w 335"/>
                <a:gd name="T41" fmla="*/ 2 h 429"/>
                <a:gd name="T42" fmla="*/ 1 w 335"/>
                <a:gd name="T43" fmla="*/ 4 h 429"/>
                <a:gd name="T44" fmla="*/ 0 w 335"/>
                <a:gd name="T45" fmla="*/ 4 h 4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5"/>
                <a:gd name="T70" fmla="*/ 0 h 429"/>
                <a:gd name="T71" fmla="*/ 335 w 335"/>
                <a:gd name="T72" fmla="*/ 429 h 4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5" h="429">
                  <a:moveTo>
                    <a:pt x="0" y="178"/>
                  </a:moveTo>
                  <a:lnTo>
                    <a:pt x="2" y="247"/>
                  </a:lnTo>
                  <a:lnTo>
                    <a:pt x="5" y="279"/>
                  </a:lnTo>
                  <a:lnTo>
                    <a:pt x="10" y="317"/>
                  </a:lnTo>
                  <a:lnTo>
                    <a:pt x="82" y="348"/>
                  </a:lnTo>
                  <a:lnTo>
                    <a:pt x="56" y="420"/>
                  </a:lnTo>
                  <a:lnTo>
                    <a:pt x="130" y="429"/>
                  </a:lnTo>
                  <a:lnTo>
                    <a:pt x="262" y="428"/>
                  </a:lnTo>
                  <a:lnTo>
                    <a:pt x="297" y="359"/>
                  </a:lnTo>
                  <a:lnTo>
                    <a:pt x="225" y="271"/>
                  </a:lnTo>
                  <a:lnTo>
                    <a:pt x="309" y="224"/>
                  </a:lnTo>
                  <a:lnTo>
                    <a:pt x="335" y="237"/>
                  </a:lnTo>
                  <a:lnTo>
                    <a:pt x="309" y="65"/>
                  </a:lnTo>
                  <a:lnTo>
                    <a:pt x="250" y="23"/>
                  </a:lnTo>
                  <a:lnTo>
                    <a:pt x="180" y="53"/>
                  </a:lnTo>
                  <a:lnTo>
                    <a:pt x="189" y="33"/>
                  </a:lnTo>
                  <a:lnTo>
                    <a:pt x="130" y="0"/>
                  </a:lnTo>
                  <a:lnTo>
                    <a:pt x="100" y="0"/>
                  </a:lnTo>
                  <a:lnTo>
                    <a:pt x="99" y="95"/>
                  </a:lnTo>
                  <a:lnTo>
                    <a:pt x="67" y="69"/>
                  </a:lnTo>
                  <a:lnTo>
                    <a:pt x="45" y="99"/>
                  </a:lnTo>
                  <a:lnTo>
                    <a:pt x="41" y="156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0" name="Freeform 345"/>
            <p:cNvSpPr>
              <a:spLocks/>
            </p:cNvSpPr>
            <p:nvPr/>
          </p:nvSpPr>
          <p:spPr bwMode="auto">
            <a:xfrm>
              <a:off x="1619399" y="3053482"/>
              <a:ext cx="114561" cy="125703"/>
            </a:xfrm>
            <a:custGeom>
              <a:avLst/>
              <a:gdLst>
                <a:gd name="T0" fmla="*/ 0 w 241"/>
                <a:gd name="T1" fmla="*/ 3 h 276"/>
                <a:gd name="T2" fmla="*/ 1 w 241"/>
                <a:gd name="T3" fmla="*/ 1 h 276"/>
                <a:gd name="T4" fmla="*/ 3 w 241"/>
                <a:gd name="T5" fmla="*/ 1 h 276"/>
                <a:gd name="T6" fmla="*/ 5 w 241"/>
                <a:gd name="T7" fmla="*/ 1 h 276"/>
                <a:gd name="T8" fmla="*/ 5 w 241"/>
                <a:gd name="T9" fmla="*/ 0 h 276"/>
                <a:gd name="T10" fmla="*/ 5 w 241"/>
                <a:gd name="T11" fmla="*/ 1 h 276"/>
                <a:gd name="T12" fmla="*/ 4 w 241"/>
                <a:gd name="T13" fmla="*/ 1 h 276"/>
                <a:gd name="T14" fmla="*/ 3 w 241"/>
                <a:gd name="T15" fmla="*/ 2 h 276"/>
                <a:gd name="T16" fmla="*/ 2 w 241"/>
                <a:gd name="T17" fmla="*/ 1 h 276"/>
                <a:gd name="T18" fmla="*/ 3 w 241"/>
                <a:gd name="T19" fmla="*/ 3 h 276"/>
                <a:gd name="T20" fmla="*/ 2 w 241"/>
                <a:gd name="T21" fmla="*/ 4 h 276"/>
                <a:gd name="T22" fmla="*/ 3 w 241"/>
                <a:gd name="T23" fmla="*/ 4 h 276"/>
                <a:gd name="T24" fmla="*/ 3 w 241"/>
                <a:gd name="T25" fmla="*/ 5 h 276"/>
                <a:gd name="T26" fmla="*/ 2 w 241"/>
                <a:gd name="T27" fmla="*/ 5 h 276"/>
                <a:gd name="T28" fmla="*/ 3 w 241"/>
                <a:gd name="T29" fmla="*/ 7 h 276"/>
                <a:gd name="T30" fmla="*/ 1 w 241"/>
                <a:gd name="T31" fmla="*/ 6 h 276"/>
                <a:gd name="T32" fmla="*/ 1 w 241"/>
                <a:gd name="T33" fmla="*/ 5 h 276"/>
                <a:gd name="T34" fmla="*/ 3 w 241"/>
                <a:gd name="T35" fmla="*/ 4 h 276"/>
                <a:gd name="T36" fmla="*/ 1 w 241"/>
                <a:gd name="T37" fmla="*/ 4 h 276"/>
                <a:gd name="T38" fmla="*/ 0 w 241"/>
                <a:gd name="T39" fmla="*/ 3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1"/>
                <a:gd name="T61" fmla="*/ 0 h 276"/>
                <a:gd name="T62" fmla="*/ 241 w 241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1" h="276">
                  <a:moveTo>
                    <a:pt x="0" y="110"/>
                  </a:moveTo>
                  <a:lnTo>
                    <a:pt x="36" y="47"/>
                  </a:lnTo>
                  <a:lnTo>
                    <a:pt x="111" y="23"/>
                  </a:lnTo>
                  <a:lnTo>
                    <a:pt x="206" y="26"/>
                  </a:lnTo>
                  <a:lnTo>
                    <a:pt x="241" y="0"/>
                  </a:lnTo>
                  <a:lnTo>
                    <a:pt x="227" y="57"/>
                  </a:lnTo>
                  <a:lnTo>
                    <a:pt x="162" y="45"/>
                  </a:lnTo>
                  <a:lnTo>
                    <a:pt x="131" y="93"/>
                  </a:lnTo>
                  <a:lnTo>
                    <a:pt x="98" y="66"/>
                  </a:lnTo>
                  <a:lnTo>
                    <a:pt x="121" y="141"/>
                  </a:lnTo>
                  <a:lnTo>
                    <a:pt x="90" y="154"/>
                  </a:lnTo>
                  <a:lnTo>
                    <a:pt x="151" y="187"/>
                  </a:lnTo>
                  <a:lnTo>
                    <a:pt x="151" y="214"/>
                  </a:lnTo>
                  <a:lnTo>
                    <a:pt x="100" y="223"/>
                  </a:lnTo>
                  <a:lnTo>
                    <a:pt x="116" y="276"/>
                  </a:lnTo>
                  <a:lnTo>
                    <a:pt x="59" y="258"/>
                  </a:lnTo>
                  <a:lnTo>
                    <a:pt x="42" y="208"/>
                  </a:lnTo>
                  <a:lnTo>
                    <a:pt x="117" y="189"/>
                  </a:lnTo>
                  <a:lnTo>
                    <a:pt x="42" y="181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1" name="Freeform 346"/>
            <p:cNvSpPr>
              <a:spLocks/>
            </p:cNvSpPr>
            <p:nvPr/>
          </p:nvSpPr>
          <p:spPr bwMode="auto">
            <a:xfrm>
              <a:off x="1681733" y="3199871"/>
              <a:ext cx="52226" cy="7956"/>
            </a:xfrm>
            <a:custGeom>
              <a:avLst/>
              <a:gdLst>
                <a:gd name="T0" fmla="*/ 0 w 112"/>
                <a:gd name="T1" fmla="*/ 0 h 19"/>
                <a:gd name="T2" fmla="*/ 0 w 112"/>
                <a:gd name="T3" fmla="*/ 0 h 19"/>
                <a:gd name="T4" fmla="*/ 2 w 112"/>
                <a:gd name="T5" fmla="*/ 0 h 19"/>
                <a:gd name="T6" fmla="*/ 1 w 112"/>
                <a:gd name="T7" fmla="*/ 0 h 19"/>
                <a:gd name="T8" fmla="*/ 0 w 11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9"/>
                <a:gd name="T17" fmla="*/ 112 w 1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9">
                  <a:moveTo>
                    <a:pt x="0" y="19"/>
                  </a:moveTo>
                  <a:lnTo>
                    <a:pt x="10" y="0"/>
                  </a:lnTo>
                  <a:lnTo>
                    <a:pt x="112" y="19"/>
                  </a:lnTo>
                  <a:lnTo>
                    <a:pt x="34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2" name="Freeform 347"/>
            <p:cNvSpPr>
              <a:spLocks/>
            </p:cNvSpPr>
            <p:nvPr/>
          </p:nvSpPr>
          <p:spPr bwMode="auto">
            <a:xfrm>
              <a:off x="1545271" y="2886409"/>
              <a:ext cx="121300" cy="70012"/>
            </a:xfrm>
            <a:custGeom>
              <a:avLst/>
              <a:gdLst>
                <a:gd name="T0" fmla="*/ 0 w 254"/>
                <a:gd name="T1" fmla="*/ 2 h 157"/>
                <a:gd name="T2" fmla="*/ 1 w 254"/>
                <a:gd name="T3" fmla="*/ 1 h 157"/>
                <a:gd name="T4" fmla="*/ 2 w 254"/>
                <a:gd name="T5" fmla="*/ 1 h 157"/>
                <a:gd name="T6" fmla="*/ 4 w 254"/>
                <a:gd name="T7" fmla="*/ 0 h 157"/>
                <a:gd name="T8" fmla="*/ 5 w 254"/>
                <a:gd name="T9" fmla="*/ 0 h 157"/>
                <a:gd name="T10" fmla="*/ 6 w 254"/>
                <a:gd name="T11" fmla="*/ 1 h 157"/>
                <a:gd name="T12" fmla="*/ 3 w 254"/>
                <a:gd name="T13" fmla="*/ 3 h 157"/>
                <a:gd name="T14" fmla="*/ 2 w 254"/>
                <a:gd name="T15" fmla="*/ 3 h 157"/>
                <a:gd name="T16" fmla="*/ 0 w 254"/>
                <a:gd name="T17" fmla="*/ 2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4"/>
                <a:gd name="T28" fmla="*/ 0 h 157"/>
                <a:gd name="T29" fmla="*/ 254 w 254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4" h="157">
                  <a:moveTo>
                    <a:pt x="0" y="93"/>
                  </a:moveTo>
                  <a:lnTo>
                    <a:pt x="39" y="25"/>
                  </a:lnTo>
                  <a:lnTo>
                    <a:pt x="89" y="44"/>
                  </a:lnTo>
                  <a:lnTo>
                    <a:pt x="178" y="0"/>
                  </a:lnTo>
                  <a:lnTo>
                    <a:pt x="230" y="9"/>
                  </a:lnTo>
                  <a:lnTo>
                    <a:pt x="254" y="34"/>
                  </a:lnTo>
                  <a:lnTo>
                    <a:pt x="154" y="139"/>
                  </a:lnTo>
                  <a:lnTo>
                    <a:pt x="73" y="15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3" name="Freeform 348"/>
            <p:cNvSpPr>
              <a:spLocks/>
            </p:cNvSpPr>
            <p:nvPr/>
          </p:nvSpPr>
          <p:spPr bwMode="auto">
            <a:xfrm>
              <a:off x="2498824" y="3190324"/>
              <a:ext cx="535742" cy="587145"/>
            </a:xfrm>
            <a:custGeom>
              <a:avLst/>
              <a:gdLst>
                <a:gd name="T0" fmla="*/ 0 w 1118"/>
                <a:gd name="T1" fmla="*/ 14 h 1294"/>
                <a:gd name="T2" fmla="*/ 1 w 1118"/>
                <a:gd name="T3" fmla="*/ 13 h 1294"/>
                <a:gd name="T4" fmla="*/ 3 w 1118"/>
                <a:gd name="T5" fmla="*/ 13 h 1294"/>
                <a:gd name="T6" fmla="*/ 1 w 1118"/>
                <a:gd name="T7" fmla="*/ 10 h 1294"/>
                <a:gd name="T8" fmla="*/ 2 w 1118"/>
                <a:gd name="T9" fmla="*/ 9 h 1294"/>
                <a:gd name="T10" fmla="*/ 3 w 1118"/>
                <a:gd name="T11" fmla="*/ 9 h 1294"/>
                <a:gd name="T12" fmla="*/ 6 w 1118"/>
                <a:gd name="T13" fmla="*/ 6 h 1294"/>
                <a:gd name="T14" fmla="*/ 6 w 1118"/>
                <a:gd name="T15" fmla="*/ 5 h 1294"/>
                <a:gd name="T16" fmla="*/ 6 w 1118"/>
                <a:gd name="T17" fmla="*/ 4 h 1294"/>
                <a:gd name="T18" fmla="*/ 5 w 1118"/>
                <a:gd name="T19" fmla="*/ 3 h 1294"/>
                <a:gd name="T20" fmla="*/ 5 w 1118"/>
                <a:gd name="T21" fmla="*/ 1 h 1294"/>
                <a:gd name="T22" fmla="*/ 8 w 1118"/>
                <a:gd name="T23" fmla="*/ 1 h 1294"/>
                <a:gd name="T24" fmla="*/ 9 w 1118"/>
                <a:gd name="T25" fmla="*/ 1 h 1294"/>
                <a:gd name="T26" fmla="*/ 10 w 1118"/>
                <a:gd name="T27" fmla="*/ 0 h 1294"/>
                <a:gd name="T28" fmla="*/ 11 w 1118"/>
                <a:gd name="T29" fmla="*/ 1 h 1294"/>
                <a:gd name="T30" fmla="*/ 10 w 1118"/>
                <a:gd name="T31" fmla="*/ 2 h 1294"/>
                <a:gd name="T32" fmla="*/ 10 w 1118"/>
                <a:gd name="T33" fmla="*/ 4 h 1294"/>
                <a:gd name="T34" fmla="*/ 9 w 1118"/>
                <a:gd name="T35" fmla="*/ 4 h 1294"/>
                <a:gd name="T36" fmla="*/ 10 w 1118"/>
                <a:gd name="T37" fmla="*/ 6 h 1294"/>
                <a:gd name="T38" fmla="*/ 11 w 1118"/>
                <a:gd name="T39" fmla="*/ 7 h 1294"/>
                <a:gd name="T40" fmla="*/ 11 w 1118"/>
                <a:gd name="T41" fmla="*/ 8 h 1294"/>
                <a:gd name="T42" fmla="*/ 13 w 1118"/>
                <a:gd name="T43" fmla="*/ 10 h 1294"/>
                <a:gd name="T44" fmla="*/ 17 w 1118"/>
                <a:gd name="T45" fmla="*/ 11 h 1294"/>
                <a:gd name="T46" fmla="*/ 18 w 1118"/>
                <a:gd name="T47" fmla="*/ 9 h 1294"/>
                <a:gd name="T48" fmla="*/ 18 w 1118"/>
                <a:gd name="T49" fmla="*/ 9 h 1294"/>
                <a:gd name="T50" fmla="*/ 18 w 1118"/>
                <a:gd name="T51" fmla="*/ 10 h 1294"/>
                <a:gd name="T52" fmla="*/ 18 w 1118"/>
                <a:gd name="T53" fmla="*/ 11 h 1294"/>
                <a:gd name="T54" fmla="*/ 21 w 1118"/>
                <a:gd name="T55" fmla="*/ 10 h 1294"/>
                <a:gd name="T56" fmla="*/ 21 w 1118"/>
                <a:gd name="T57" fmla="*/ 9 h 1294"/>
                <a:gd name="T58" fmla="*/ 24 w 1118"/>
                <a:gd name="T59" fmla="*/ 7 h 1294"/>
                <a:gd name="T60" fmla="*/ 25 w 1118"/>
                <a:gd name="T61" fmla="*/ 9 h 1294"/>
                <a:gd name="T62" fmla="*/ 26 w 1118"/>
                <a:gd name="T63" fmla="*/ 9 h 1294"/>
                <a:gd name="T64" fmla="*/ 25 w 1118"/>
                <a:gd name="T65" fmla="*/ 10 h 1294"/>
                <a:gd name="T66" fmla="*/ 24 w 1118"/>
                <a:gd name="T67" fmla="*/ 11 h 1294"/>
                <a:gd name="T68" fmla="*/ 22 w 1118"/>
                <a:gd name="T69" fmla="*/ 15 h 1294"/>
                <a:gd name="T70" fmla="*/ 21 w 1118"/>
                <a:gd name="T71" fmla="*/ 14 h 1294"/>
                <a:gd name="T72" fmla="*/ 21 w 1118"/>
                <a:gd name="T73" fmla="*/ 14 h 1294"/>
                <a:gd name="T74" fmla="*/ 20 w 1118"/>
                <a:gd name="T75" fmla="*/ 13 h 1294"/>
                <a:gd name="T76" fmla="*/ 21 w 1118"/>
                <a:gd name="T77" fmla="*/ 12 h 1294"/>
                <a:gd name="T78" fmla="*/ 19 w 1118"/>
                <a:gd name="T79" fmla="*/ 12 h 1294"/>
                <a:gd name="T80" fmla="*/ 18 w 1118"/>
                <a:gd name="T81" fmla="*/ 11 h 1294"/>
                <a:gd name="T82" fmla="*/ 18 w 1118"/>
                <a:gd name="T83" fmla="*/ 11 h 1294"/>
                <a:gd name="T84" fmla="*/ 18 w 1118"/>
                <a:gd name="T85" fmla="*/ 12 h 1294"/>
                <a:gd name="T86" fmla="*/ 17 w 1118"/>
                <a:gd name="T87" fmla="*/ 13 h 1294"/>
                <a:gd name="T88" fmla="*/ 18 w 1118"/>
                <a:gd name="T89" fmla="*/ 13 h 1294"/>
                <a:gd name="T90" fmla="*/ 18 w 1118"/>
                <a:gd name="T91" fmla="*/ 16 h 1294"/>
                <a:gd name="T92" fmla="*/ 18 w 1118"/>
                <a:gd name="T93" fmla="*/ 15 h 1294"/>
                <a:gd name="T94" fmla="*/ 16 w 1118"/>
                <a:gd name="T95" fmla="*/ 18 h 1294"/>
                <a:gd name="T96" fmla="*/ 11 w 1118"/>
                <a:gd name="T97" fmla="*/ 22 h 1294"/>
                <a:gd name="T98" fmla="*/ 10 w 1118"/>
                <a:gd name="T99" fmla="*/ 28 h 1294"/>
                <a:gd name="T100" fmla="*/ 8 w 1118"/>
                <a:gd name="T101" fmla="*/ 30 h 1294"/>
                <a:gd name="T102" fmla="*/ 6 w 1118"/>
                <a:gd name="T103" fmla="*/ 26 h 1294"/>
                <a:gd name="T104" fmla="*/ 5 w 1118"/>
                <a:gd name="T105" fmla="*/ 22 h 1294"/>
                <a:gd name="T106" fmla="*/ 5 w 1118"/>
                <a:gd name="T107" fmla="*/ 21 h 1294"/>
                <a:gd name="T108" fmla="*/ 4 w 1118"/>
                <a:gd name="T109" fmla="*/ 15 h 1294"/>
                <a:gd name="T110" fmla="*/ 4 w 1118"/>
                <a:gd name="T111" fmla="*/ 15 h 1294"/>
                <a:gd name="T112" fmla="*/ 3 w 1118"/>
                <a:gd name="T113" fmla="*/ 16 h 1294"/>
                <a:gd name="T114" fmla="*/ 2 w 1118"/>
                <a:gd name="T115" fmla="*/ 17 h 1294"/>
                <a:gd name="T116" fmla="*/ 1 w 1118"/>
                <a:gd name="T117" fmla="*/ 15 h 1294"/>
                <a:gd name="T118" fmla="*/ 2 w 1118"/>
                <a:gd name="T119" fmla="*/ 14 h 1294"/>
                <a:gd name="T120" fmla="*/ 1 w 1118"/>
                <a:gd name="T121" fmla="*/ 15 h 1294"/>
                <a:gd name="T122" fmla="*/ 0 w 1118"/>
                <a:gd name="T123" fmla="*/ 14 h 12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8"/>
                <a:gd name="T187" fmla="*/ 0 h 1294"/>
                <a:gd name="T188" fmla="*/ 1118 w 1118"/>
                <a:gd name="T189" fmla="*/ 1294 h 12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8" h="1294">
                  <a:moveTo>
                    <a:pt x="0" y="588"/>
                  </a:moveTo>
                  <a:lnTo>
                    <a:pt x="31" y="560"/>
                  </a:lnTo>
                  <a:lnTo>
                    <a:pt x="116" y="560"/>
                  </a:lnTo>
                  <a:lnTo>
                    <a:pt x="55" y="424"/>
                  </a:lnTo>
                  <a:lnTo>
                    <a:pt x="93" y="387"/>
                  </a:lnTo>
                  <a:lnTo>
                    <a:pt x="141" y="392"/>
                  </a:lnTo>
                  <a:lnTo>
                    <a:pt x="257" y="243"/>
                  </a:lnTo>
                  <a:lnTo>
                    <a:pt x="250" y="204"/>
                  </a:lnTo>
                  <a:lnTo>
                    <a:pt x="277" y="180"/>
                  </a:lnTo>
                  <a:lnTo>
                    <a:pt x="228" y="134"/>
                  </a:lnTo>
                  <a:lnTo>
                    <a:pt x="226" y="62"/>
                  </a:lnTo>
                  <a:lnTo>
                    <a:pt x="336" y="62"/>
                  </a:lnTo>
                  <a:lnTo>
                    <a:pt x="365" y="27"/>
                  </a:lnTo>
                  <a:lnTo>
                    <a:pt x="427" y="0"/>
                  </a:lnTo>
                  <a:lnTo>
                    <a:pt x="467" y="25"/>
                  </a:lnTo>
                  <a:lnTo>
                    <a:pt x="414" y="98"/>
                  </a:lnTo>
                  <a:lnTo>
                    <a:pt x="438" y="161"/>
                  </a:lnTo>
                  <a:lnTo>
                    <a:pt x="399" y="170"/>
                  </a:lnTo>
                  <a:lnTo>
                    <a:pt x="416" y="247"/>
                  </a:lnTo>
                  <a:lnTo>
                    <a:pt x="498" y="278"/>
                  </a:lnTo>
                  <a:lnTo>
                    <a:pt x="459" y="350"/>
                  </a:lnTo>
                  <a:lnTo>
                    <a:pt x="561" y="419"/>
                  </a:lnTo>
                  <a:lnTo>
                    <a:pt x="761" y="462"/>
                  </a:lnTo>
                  <a:lnTo>
                    <a:pt x="764" y="395"/>
                  </a:lnTo>
                  <a:lnTo>
                    <a:pt x="789" y="387"/>
                  </a:lnTo>
                  <a:lnTo>
                    <a:pt x="794" y="420"/>
                  </a:lnTo>
                  <a:lnTo>
                    <a:pt x="810" y="449"/>
                  </a:lnTo>
                  <a:lnTo>
                    <a:pt x="915" y="437"/>
                  </a:lnTo>
                  <a:lnTo>
                    <a:pt x="906" y="396"/>
                  </a:lnTo>
                  <a:lnTo>
                    <a:pt x="1067" y="315"/>
                  </a:lnTo>
                  <a:lnTo>
                    <a:pt x="1079" y="364"/>
                  </a:lnTo>
                  <a:lnTo>
                    <a:pt x="1118" y="382"/>
                  </a:lnTo>
                  <a:lnTo>
                    <a:pt x="1103" y="430"/>
                  </a:lnTo>
                  <a:lnTo>
                    <a:pt x="1036" y="458"/>
                  </a:lnTo>
                  <a:lnTo>
                    <a:pt x="936" y="671"/>
                  </a:lnTo>
                  <a:lnTo>
                    <a:pt x="919" y="587"/>
                  </a:lnTo>
                  <a:lnTo>
                    <a:pt x="901" y="621"/>
                  </a:lnTo>
                  <a:lnTo>
                    <a:pt x="876" y="577"/>
                  </a:lnTo>
                  <a:lnTo>
                    <a:pt x="921" y="524"/>
                  </a:lnTo>
                  <a:lnTo>
                    <a:pt x="836" y="516"/>
                  </a:lnTo>
                  <a:lnTo>
                    <a:pt x="778" y="457"/>
                  </a:lnTo>
                  <a:lnTo>
                    <a:pt x="763" y="489"/>
                  </a:lnTo>
                  <a:lnTo>
                    <a:pt x="781" y="516"/>
                  </a:lnTo>
                  <a:lnTo>
                    <a:pt x="757" y="535"/>
                  </a:lnTo>
                  <a:lnTo>
                    <a:pt x="780" y="562"/>
                  </a:lnTo>
                  <a:lnTo>
                    <a:pt x="794" y="684"/>
                  </a:lnTo>
                  <a:lnTo>
                    <a:pt x="763" y="665"/>
                  </a:lnTo>
                  <a:lnTo>
                    <a:pt x="698" y="763"/>
                  </a:lnTo>
                  <a:lnTo>
                    <a:pt x="466" y="956"/>
                  </a:lnTo>
                  <a:lnTo>
                    <a:pt x="449" y="1199"/>
                  </a:lnTo>
                  <a:lnTo>
                    <a:pt x="355" y="1294"/>
                  </a:lnTo>
                  <a:lnTo>
                    <a:pt x="267" y="1109"/>
                  </a:lnTo>
                  <a:lnTo>
                    <a:pt x="233" y="961"/>
                  </a:lnTo>
                  <a:lnTo>
                    <a:pt x="200" y="926"/>
                  </a:lnTo>
                  <a:lnTo>
                    <a:pt x="179" y="657"/>
                  </a:lnTo>
                  <a:lnTo>
                    <a:pt x="156" y="649"/>
                  </a:lnTo>
                  <a:lnTo>
                    <a:pt x="144" y="706"/>
                  </a:lnTo>
                  <a:lnTo>
                    <a:pt x="90" y="723"/>
                  </a:lnTo>
                  <a:lnTo>
                    <a:pt x="34" y="650"/>
                  </a:lnTo>
                  <a:lnTo>
                    <a:pt x="89" y="615"/>
                  </a:lnTo>
                  <a:lnTo>
                    <a:pt x="34" y="630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4" name="Freeform 349"/>
            <p:cNvSpPr>
              <a:spLocks/>
            </p:cNvSpPr>
            <p:nvPr/>
          </p:nvSpPr>
          <p:spPr bwMode="auto">
            <a:xfrm>
              <a:off x="2995818" y="3826795"/>
              <a:ext cx="200482" cy="227538"/>
            </a:xfrm>
            <a:custGeom>
              <a:avLst/>
              <a:gdLst>
                <a:gd name="T0" fmla="*/ 0 w 416"/>
                <a:gd name="T1" fmla="*/ 0 h 502"/>
                <a:gd name="T2" fmla="*/ 2 w 416"/>
                <a:gd name="T3" fmla="*/ 0 h 502"/>
                <a:gd name="T4" fmla="*/ 5 w 416"/>
                <a:gd name="T5" fmla="*/ 3 h 502"/>
                <a:gd name="T6" fmla="*/ 7 w 416"/>
                <a:gd name="T7" fmla="*/ 5 h 502"/>
                <a:gd name="T8" fmla="*/ 7 w 416"/>
                <a:gd name="T9" fmla="*/ 5 h 502"/>
                <a:gd name="T10" fmla="*/ 8 w 416"/>
                <a:gd name="T11" fmla="*/ 5 h 502"/>
                <a:gd name="T12" fmla="*/ 7 w 416"/>
                <a:gd name="T13" fmla="*/ 7 h 502"/>
                <a:gd name="T14" fmla="*/ 10 w 416"/>
                <a:gd name="T15" fmla="*/ 9 h 502"/>
                <a:gd name="T16" fmla="*/ 9 w 416"/>
                <a:gd name="T17" fmla="*/ 11 h 502"/>
                <a:gd name="T18" fmla="*/ 9 w 416"/>
                <a:gd name="T19" fmla="*/ 12 h 502"/>
                <a:gd name="T20" fmla="*/ 7 w 416"/>
                <a:gd name="T21" fmla="*/ 10 h 502"/>
                <a:gd name="T22" fmla="*/ 3 w 416"/>
                <a:gd name="T23" fmla="*/ 4 h 502"/>
                <a:gd name="T24" fmla="*/ 0 w 416"/>
                <a:gd name="T25" fmla="*/ 0 h 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6"/>
                <a:gd name="T40" fmla="*/ 0 h 502"/>
                <a:gd name="T41" fmla="*/ 416 w 416"/>
                <a:gd name="T42" fmla="*/ 502 h 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6" h="502">
                  <a:moveTo>
                    <a:pt x="0" y="0"/>
                  </a:moveTo>
                  <a:lnTo>
                    <a:pt x="93" y="19"/>
                  </a:lnTo>
                  <a:lnTo>
                    <a:pt x="212" y="152"/>
                  </a:lnTo>
                  <a:lnTo>
                    <a:pt x="305" y="198"/>
                  </a:lnTo>
                  <a:lnTo>
                    <a:pt x="292" y="234"/>
                  </a:lnTo>
                  <a:lnTo>
                    <a:pt x="326" y="232"/>
                  </a:lnTo>
                  <a:lnTo>
                    <a:pt x="322" y="282"/>
                  </a:lnTo>
                  <a:lnTo>
                    <a:pt x="416" y="375"/>
                  </a:lnTo>
                  <a:lnTo>
                    <a:pt x="405" y="500"/>
                  </a:lnTo>
                  <a:lnTo>
                    <a:pt x="367" y="502"/>
                  </a:lnTo>
                  <a:lnTo>
                    <a:pt x="282" y="428"/>
                  </a:lnTo>
                  <a:lnTo>
                    <a:pt x="144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5" name="Freeform 350"/>
            <p:cNvSpPr>
              <a:spLocks/>
            </p:cNvSpPr>
            <p:nvPr/>
          </p:nvSpPr>
          <p:spPr bwMode="auto">
            <a:xfrm>
              <a:off x="3184507" y="4059107"/>
              <a:ext cx="165103" cy="57282"/>
            </a:xfrm>
            <a:custGeom>
              <a:avLst/>
              <a:gdLst>
                <a:gd name="T0" fmla="*/ 0 w 346"/>
                <a:gd name="T1" fmla="*/ 1 h 126"/>
                <a:gd name="T2" fmla="*/ 1 w 346"/>
                <a:gd name="T3" fmla="*/ 0 h 126"/>
                <a:gd name="T4" fmla="*/ 6 w 346"/>
                <a:gd name="T5" fmla="*/ 1 h 126"/>
                <a:gd name="T6" fmla="*/ 7 w 346"/>
                <a:gd name="T7" fmla="*/ 2 h 126"/>
                <a:gd name="T8" fmla="*/ 8 w 346"/>
                <a:gd name="T9" fmla="*/ 2 h 126"/>
                <a:gd name="T10" fmla="*/ 8 w 346"/>
                <a:gd name="T11" fmla="*/ 3 h 126"/>
                <a:gd name="T12" fmla="*/ 1 w 346"/>
                <a:gd name="T13" fmla="*/ 1 h 126"/>
                <a:gd name="T14" fmla="*/ 0 w 346"/>
                <a:gd name="T15" fmla="*/ 1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6"/>
                <a:gd name="T25" fmla="*/ 0 h 126"/>
                <a:gd name="T26" fmla="*/ 346 w 346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6" h="126">
                  <a:moveTo>
                    <a:pt x="0" y="35"/>
                  </a:moveTo>
                  <a:lnTo>
                    <a:pt x="23" y="0"/>
                  </a:lnTo>
                  <a:lnTo>
                    <a:pt x="266" y="39"/>
                  </a:lnTo>
                  <a:lnTo>
                    <a:pt x="291" y="70"/>
                  </a:lnTo>
                  <a:lnTo>
                    <a:pt x="341" y="83"/>
                  </a:lnTo>
                  <a:lnTo>
                    <a:pt x="346" y="126"/>
                  </a:lnTo>
                  <a:lnTo>
                    <a:pt x="63" y="6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6" name="Freeform 351"/>
            <p:cNvSpPr>
              <a:spLocks/>
            </p:cNvSpPr>
            <p:nvPr/>
          </p:nvSpPr>
          <p:spPr bwMode="auto">
            <a:xfrm>
              <a:off x="3250211" y="3853845"/>
              <a:ext cx="180265" cy="168665"/>
            </a:xfrm>
            <a:custGeom>
              <a:avLst/>
              <a:gdLst>
                <a:gd name="T0" fmla="*/ 0 w 375"/>
                <a:gd name="T1" fmla="*/ 4 h 372"/>
                <a:gd name="T2" fmla="*/ 1 w 375"/>
                <a:gd name="T3" fmla="*/ 3 h 372"/>
                <a:gd name="T4" fmla="*/ 1 w 375"/>
                <a:gd name="T5" fmla="*/ 3 h 372"/>
                <a:gd name="T6" fmla="*/ 4 w 375"/>
                <a:gd name="T7" fmla="*/ 3 h 372"/>
                <a:gd name="T8" fmla="*/ 5 w 375"/>
                <a:gd name="T9" fmla="*/ 3 h 372"/>
                <a:gd name="T10" fmla="*/ 6 w 375"/>
                <a:gd name="T11" fmla="*/ 0 h 372"/>
                <a:gd name="T12" fmla="*/ 7 w 375"/>
                <a:gd name="T13" fmla="*/ 0 h 372"/>
                <a:gd name="T14" fmla="*/ 7 w 375"/>
                <a:gd name="T15" fmla="*/ 1 h 372"/>
                <a:gd name="T16" fmla="*/ 9 w 375"/>
                <a:gd name="T17" fmla="*/ 3 h 372"/>
                <a:gd name="T18" fmla="*/ 8 w 375"/>
                <a:gd name="T19" fmla="*/ 3 h 372"/>
                <a:gd name="T20" fmla="*/ 6 w 375"/>
                <a:gd name="T21" fmla="*/ 6 h 372"/>
                <a:gd name="T22" fmla="*/ 6 w 375"/>
                <a:gd name="T23" fmla="*/ 8 h 372"/>
                <a:gd name="T24" fmla="*/ 5 w 375"/>
                <a:gd name="T25" fmla="*/ 9 h 372"/>
                <a:gd name="T26" fmla="*/ 3 w 375"/>
                <a:gd name="T27" fmla="*/ 8 h 372"/>
                <a:gd name="T28" fmla="*/ 3 w 375"/>
                <a:gd name="T29" fmla="*/ 8 h 372"/>
                <a:gd name="T30" fmla="*/ 2 w 375"/>
                <a:gd name="T31" fmla="*/ 7 h 372"/>
                <a:gd name="T32" fmla="*/ 1 w 375"/>
                <a:gd name="T33" fmla="*/ 7 h 372"/>
                <a:gd name="T34" fmla="*/ 0 w 375"/>
                <a:gd name="T35" fmla="*/ 4 h 3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5"/>
                <a:gd name="T55" fmla="*/ 0 h 372"/>
                <a:gd name="T56" fmla="*/ 375 w 375"/>
                <a:gd name="T57" fmla="*/ 372 h 3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5" h="372">
                  <a:moveTo>
                    <a:pt x="0" y="168"/>
                  </a:moveTo>
                  <a:lnTo>
                    <a:pt x="25" y="120"/>
                  </a:lnTo>
                  <a:lnTo>
                    <a:pt x="58" y="149"/>
                  </a:lnTo>
                  <a:lnTo>
                    <a:pt x="168" y="138"/>
                  </a:lnTo>
                  <a:lnTo>
                    <a:pt x="207" y="123"/>
                  </a:lnTo>
                  <a:lnTo>
                    <a:pt x="259" y="0"/>
                  </a:lnTo>
                  <a:lnTo>
                    <a:pt x="324" y="5"/>
                  </a:lnTo>
                  <a:lnTo>
                    <a:pt x="309" y="36"/>
                  </a:lnTo>
                  <a:lnTo>
                    <a:pt x="375" y="149"/>
                  </a:lnTo>
                  <a:lnTo>
                    <a:pt x="340" y="141"/>
                  </a:lnTo>
                  <a:lnTo>
                    <a:pt x="275" y="270"/>
                  </a:lnTo>
                  <a:lnTo>
                    <a:pt x="266" y="349"/>
                  </a:lnTo>
                  <a:lnTo>
                    <a:pt x="223" y="372"/>
                  </a:lnTo>
                  <a:lnTo>
                    <a:pt x="152" y="326"/>
                  </a:lnTo>
                  <a:lnTo>
                    <a:pt x="107" y="346"/>
                  </a:lnTo>
                  <a:lnTo>
                    <a:pt x="103" y="310"/>
                  </a:lnTo>
                  <a:lnTo>
                    <a:pt x="43" y="31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7" name="Freeform 352"/>
            <p:cNvSpPr>
              <a:spLocks/>
            </p:cNvSpPr>
            <p:nvPr/>
          </p:nvSpPr>
          <p:spPr bwMode="auto">
            <a:xfrm>
              <a:off x="3393412" y="4108434"/>
              <a:ext cx="42118" cy="12729"/>
            </a:xfrm>
            <a:custGeom>
              <a:avLst/>
              <a:gdLst>
                <a:gd name="T0" fmla="*/ 0 w 89"/>
                <a:gd name="T1" fmla="*/ 0 h 28"/>
                <a:gd name="T2" fmla="*/ 0 w 89"/>
                <a:gd name="T3" fmla="*/ 1 h 28"/>
                <a:gd name="T4" fmla="*/ 2 w 89"/>
                <a:gd name="T5" fmla="*/ 0 h 28"/>
                <a:gd name="T6" fmla="*/ 1 w 89"/>
                <a:gd name="T7" fmla="*/ 0 h 28"/>
                <a:gd name="T8" fmla="*/ 0 w 8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"/>
                <a:gd name="T17" fmla="*/ 89 w 8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">
                  <a:moveTo>
                    <a:pt x="0" y="5"/>
                  </a:moveTo>
                  <a:lnTo>
                    <a:pt x="11" y="28"/>
                  </a:lnTo>
                  <a:lnTo>
                    <a:pt x="89" y="9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8" name="Freeform 353"/>
            <p:cNvSpPr>
              <a:spLocks/>
            </p:cNvSpPr>
            <p:nvPr/>
          </p:nvSpPr>
          <p:spPr bwMode="auto">
            <a:xfrm>
              <a:off x="3430476" y="3903172"/>
              <a:ext cx="114561" cy="149571"/>
            </a:xfrm>
            <a:custGeom>
              <a:avLst/>
              <a:gdLst>
                <a:gd name="T0" fmla="*/ 0 w 236"/>
                <a:gd name="T1" fmla="*/ 5 h 326"/>
                <a:gd name="T2" fmla="*/ 1 w 236"/>
                <a:gd name="T3" fmla="*/ 6 h 326"/>
                <a:gd name="T4" fmla="*/ 0 w 236"/>
                <a:gd name="T5" fmla="*/ 7 h 326"/>
                <a:gd name="T6" fmla="*/ 1 w 236"/>
                <a:gd name="T7" fmla="*/ 8 h 326"/>
                <a:gd name="T8" fmla="*/ 1 w 236"/>
                <a:gd name="T9" fmla="*/ 5 h 326"/>
                <a:gd name="T10" fmla="*/ 2 w 236"/>
                <a:gd name="T11" fmla="*/ 5 h 326"/>
                <a:gd name="T12" fmla="*/ 2 w 236"/>
                <a:gd name="T13" fmla="*/ 6 h 326"/>
                <a:gd name="T14" fmla="*/ 3 w 236"/>
                <a:gd name="T15" fmla="*/ 7 h 326"/>
                <a:gd name="T16" fmla="*/ 3 w 236"/>
                <a:gd name="T17" fmla="*/ 6 h 326"/>
                <a:gd name="T18" fmla="*/ 2 w 236"/>
                <a:gd name="T19" fmla="*/ 4 h 326"/>
                <a:gd name="T20" fmla="*/ 4 w 236"/>
                <a:gd name="T21" fmla="*/ 3 h 326"/>
                <a:gd name="T22" fmla="*/ 2 w 236"/>
                <a:gd name="T23" fmla="*/ 3 h 326"/>
                <a:gd name="T24" fmla="*/ 1 w 236"/>
                <a:gd name="T25" fmla="*/ 1 h 326"/>
                <a:gd name="T26" fmla="*/ 5 w 236"/>
                <a:gd name="T27" fmla="*/ 1 h 326"/>
                <a:gd name="T28" fmla="*/ 6 w 236"/>
                <a:gd name="T29" fmla="*/ 0 h 326"/>
                <a:gd name="T30" fmla="*/ 5 w 236"/>
                <a:gd name="T31" fmla="*/ 1 h 326"/>
                <a:gd name="T32" fmla="*/ 2 w 236"/>
                <a:gd name="T33" fmla="*/ 0 h 326"/>
                <a:gd name="T34" fmla="*/ 1 w 236"/>
                <a:gd name="T35" fmla="*/ 1 h 326"/>
                <a:gd name="T36" fmla="*/ 0 w 236"/>
                <a:gd name="T37" fmla="*/ 5 h 3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6"/>
                <a:gd name="T58" fmla="*/ 0 h 326"/>
                <a:gd name="T59" fmla="*/ 236 w 236"/>
                <a:gd name="T60" fmla="*/ 326 h 3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6" h="326">
                  <a:moveTo>
                    <a:pt x="0" y="195"/>
                  </a:moveTo>
                  <a:lnTo>
                    <a:pt x="32" y="253"/>
                  </a:lnTo>
                  <a:lnTo>
                    <a:pt x="19" y="313"/>
                  </a:lnTo>
                  <a:lnTo>
                    <a:pt x="58" y="326"/>
                  </a:lnTo>
                  <a:lnTo>
                    <a:pt x="56" y="206"/>
                  </a:lnTo>
                  <a:lnTo>
                    <a:pt x="80" y="195"/>
                  </a:lnTo>
                  <a:lnTo>
                    <a:pt x="83" y="238"/>
                  </a:lnTo>
                  <a:lnTo>
                    <a:pt x="105" y="292"/>
                  </a:lnTo>
                  <a:lnTo>
                    <a:pt x="146" y="268"/>
                  </a:lnTo>
                  <a:lnTo>
                    <a:pt x="95" y="158"/>
                  </a:lnTo>
                  <a:lnTo>
                    <a:pt x="174" y="107"/>
                  </a:lnTo>
                  <a:lnTo>
                    <a:pt x="68" y="139"/>
                  </a:lnTo>
                  <a:lnTo>
                    <a:pt x="53" y="66"/>
                  </a:lnTo>
                  <a:lnTo>
                    <a:pt x="209" y="60"/>
                  </a:lnTo>
                  <a:lnTo>
                    <a:pt x="236" y="0"/>
                  </a:lnTo>
                  <a:lnTo>
                    <a:pt x="190" y="37"/>
                  </a:lnTo>
                  <a:lnTo>
                    <a:pt x="80" y="19"/>
                  </a:lnTo>
                  <a:lnTo>
                    <a:pt x="43" y="45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9" name="Freeform 354"/>
            <p:cNvSpPr>
              <a:spLocks/>
            </p:cNvSpPr>
            <p:nvPr/>
          </p:nvSpPr>
          <p:spPr bwMode="auto">
            <a:xfrm>
              <a:off x="3519767" y="4108434"/>
              <a:ext cx="64019" cy="38188"/>
            </a:xfrm>
            <a:custGeom>
              <a:avLst/>
              <a:gdLst>
                <a:gd name="T0" fmla="*/ 0 w 130"/>
                <a:gd name="T1" fmla="*/ 1 h 84"/>
                <a:gd name="T2" fmla="*/ 0 w 130"/>
                <a:gd name="T3" fmla="*/ 2 h 84"/>
                <a:gd name="T4" fmla="*/ 3 w 130"/>
                <a:gd name="T5" fmla="*/ 0 h 84"/>
                <a:gd name="T6" fmla="*/ 1 w 130"/>
                <a:gd name="T7" fmla="*/ 1 h 84"/>
                <a:gd name="T8" fmla="*/ 0 w 130"/>
                <a:gd name="T9" fmla="*/ 1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84"/>
                <a:gd name="T17" fmla="*/ 130 w 13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84">
                  <a:moveTo>
                    <a:pt x="0" y="50"/>
                  </a:moveTo>
                  <a:lnTo>
                    <a:pt x="5" y="84"/>
                  </a:lnTo>
                  <a:lnTo>
                    <a:pt x="130" y="0"/>
                  </a:lnTo>
                  <a:lnTo>
                    <a:pt x="37" y="27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0" name="Freeform 355"/>
            <p:cNvSpPr>
              <a:spLocks/>
            </p:cNvSpPr>
            <p:nvPr/>
          </p:nvSpPr>
          <p:spPr bwMode="auto">
            <a:xfrm>
              <a:off x="3585471" y="3896807"/>
              <a:ext cx="23586" cy="58874"/>
            </a:xfrm>
            <a:custGeom>
              <a:avLst/>
              <a:gdLst>
                <a:gd name="T0" fmla="*/ 0 w 47"/>
                <a:gd name="T1" fmla="*/ 1 h 131"/>
                <a:gd name="T2" fmla="*/ 0 w 47"/>
                <a:gd name="T3" fmla="*/ 2 h 131"/>
                <a:gd name="T4" fmla="*/ 1 w 47"/>
                <a:gd name="T5" fmla="*/ 3 h 131"/>
                <a:gd name="T6" fmla="*/ 1 w 47"/>
                <a:gd name="T7" fmla="*/ 2 h 131"/>
                <a:gd name="T8" fmla="*/ 1 w 47"/>
                <a:gd name="T9" fmla="*/ 1 h 131"/>
                <a:gd name="T10" fmla="*/ 1 w 47"/>
                <a:gd name="T11" fmla="*/ 1 h 131"/>
                <a:gd name="T12" fmla="*/ 0 w 47"/>
                <a:gd name="T13" fmla="*/ 1 h 131"/>
                <a:gd name="T14" fmla="*/ 1 w 47"/>
                <a:gd name="T15" fmla="*/ 0 h 131"/>
                <a:gd name="T16" fmla="*/ 0 w 47"/>
                <a:gd name="T17" fmla="*/ 1 h 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31"/>
                <a:gd name="T29" fmla="*/ 47 w 47"/>
                <a:gd name="T30" fmla="*/ 131 h 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31">
                  <a:moveTo>
                    <a:pt x="0" y="45"/>
                  </a:moveTo>
                  <a:lnTo>
                    <a:pt x="12" y="105"/>
                  </a:lnTo>
                  <a:lnTo>
                    <a:pt x="37" y="131"/>
                  </a:lnTo>
                  <a:lnTo>
                    <a:pt x="19" y="76"/>
                  </a:lnTo>
                  <a:lnTo>
                    <a:pt x="47" y="69"/>
                  </a:lnTo>
                  <a:lnTo>
                    <a:pt x="45" y="27"/>
                  </a:lnTo>
                  <a:lnTo>
                    <a:pt x="12" y="5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1" name="Freeform 356"/>
            <p:cNvSpPr>
              <a:spLocks/>
            </p:cNvSpPr>
            <p:nvPr/>
          </p:nvSpPr>
          <p:spPr bwMode="auto">
            <a:xfrm>
              <a:off x="3595579" y="3993869"/>
              <a:ext cx="52226" cy="19094"/>
            </a:xfrm>
            <a:custGeom>
              <a:avLst/>
              <a:gdLst>
                <a:gd name="T0" fmla="*/ 0 w 109"/>
                <a:gd name="T1" fmla="*/ 0 h 42"/>
                <a:gd name="T2" fmla="*/ 1 w 109"/>
                <a:gd name="T3" fmla="*/ 0 h 42"/>
                <a:gd name="T4" fmla="*/ 3 w 109"/>
                <a:gd name="T5" fmla="*/ 1 h 42"/>
                <a:gd name="T6" fmla="*/ 0 w 109"/>
                <a:gd name="T7" fmla="*/ 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42"/>
                <a:gd name="T14" fmla="*/ 109 w 109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42">
                  <a:moveTo>
                    <a:pt x="0" y="15"/>
                  </a:moveTo>
                  <a:lnTo>
                    <a:pt x="60" y="0"/>
                  </a:lnTo>
                  <a:lnTo>
                    <a:pt x="109" y="4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2" name="Freeform 357"/>
            <p:cNvSpPr>
              <a:spLocks/>
            </p:cNvSpPr>
            <p:nvPr/>
          </p:nvSpPr>
          <p:spPr bwMode="auto">
            <a:xfrm>
              <a:off x="3649490" y="3947725"/>
              <a:ext cx="192058" cy="173438"/>
            </a:xfrm>
            <a:custGeom>
              <a:avLst/>
              <a:gdLst>
                <a:gd name="T0" fmla="*/ 0 w 400"/>
                <a:gd name="T1" fmla="*/ 1 h 384"/>
                <a:gd name="T2" fmla="*/ 1 w 400"/>
                <a:gd name="T3" fmla="*/ 2 h 384"/>
                <a:gd name="T4" fmla="*/ 3 w 400"/>
                <a:gd name="T5" fmla="*/ 2 h 384"/>
                <a:gd name="T6" fmla="*/ 1 w 400"/>
                <a:gd name="T7" fmla="*/ 2 h 384"/>
                <a:gd name="T8" fmla="*/ 2 w 400"/>
                <a:gd name="T9" fmla="*/ 4 h 384"/>
                <a:gd name="T10" fmla="*/ 3 w 400"/>
                <a:gd name="T11" fmla="*/ 3 h 384"/>
                <a:gd name="T12" fmla="*/ 3 w 400"/>
                <a:gd name="T13" fmla="*/ 4 h 384"/>
                <a:gd name="T14" fmla="*/ 7 w 400"/>
                <a:gd name="T15" fmla="*/ 5 h 384"/>
                <a:gd name="T16" fmla="*/ 7 w 400"/>
                <a:gd name="T17" fmla="*/ 7 h 384"/>
                <a:gd name="T18" fmla="*/ 7 w 400"/>
                <a:gd name="T19" fmla="*/ 7 h 384"/>
                <a:gd name="T20" fmla="*/ 6 w 400"/>
                <a:gd name="T21" fmla="*/ 8 h 384"/>
                <a:gd name="T22" fmla="*/ 8 w 400"/>
                <a:gd name="T23" fmla="*/ 8 h 384"/>
                <a:gd name="T24" fmla="*/ 9 w 400"/>
                <a:gd name="T25" fmla="*/ 9 h 384"/>
                <a:gd name="T26" fmla="*/ 9 w 400"/>
                <a:gd name="T27" fmla="*/ 2 h 384"/>
                <a:gd name="T28" fmla="*/ 6 w 400"/>
                <a:gd name="T29" fmla="*/ 1 h 384"/>
                <a:gd name="T30" fmla="*/ 4 w 400"/>
                <a:gd name="T31" fmla="*/ 3 h 384"/>
                <a:gd name="T32" fmla="*/ 3 w 400"/>
                <a:gd name="T33" fmla="*/ 2 h 384"/>
                <a:gd name="T34" fmla="*/ 3 w 400"/>
                <a:gd name="T35" fmla="*/ 0 h 384"/>
                <a:gd name="T36" fmla="*/ 1 w 400"/>
                <a:gd name="T37" fmla="*/ 0 h 384"/>
                <a:gd name="T38" fmla="*/ 0 w 400"/>
                <a:gd name="T39" fmla="*/ 1 h 3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0"/>
                <a:gd name="T61" fmla="*/ 0 h 384"/>
                <a:gd name="T62" fmla="*/ 400 w 400"/>
                <a:gd name="T63" fmla="*/ 384 h 3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0" h="384">
                  <a:moveTo>
                    <a:pt x="0" y="47"/>
                  </a:moveTo>
                  <a:lnTo>
                    <a:pt x="62" y="84"/>
                  </a:lnTo>
                  <a:lnTo>
                    <a:pt x="118" y="76"/>
                  </a:lnTo>
                  <a:lnTo>
                    <a:pt x="42" y="103"/>
                  </a:lnTo>
                  <a:lnTo>
                    <a:pt x="81" y="164"/>
                  </a:lnTo>
                  <a:lnTo>
                    <a:pt x="114" y="112"/>
                  </a:lnTo>
                  <a:lnTo>
                    <a:pt x="140" y="164"/>
                  </a:lnTo>
                  <a:lnTo>
                    <a:pt x="282" y="223"/>
                  </a:lnTo>
                  <a:lnTo>
                    <a:pt x="315" y="315"/>
                  </a:lnTo>
                  <a:lnTo>
                    <a:pt x="289" y="312"/>
                  </a:lnTo>
                  <a:lnTo>
                    <a:pt x="266" y="356"/>
                  </a:lnTo>
                  <a:lnTo>
                    <a:pt x="352" y="334"/>
                  </a:lnTo>
                  <a:lnTo>
                    <a:pt x="400" y="384"/>
                  </a:lnTo>
                  <a:lnTo>
                    <a:pt x="394" y="99"/>
                  </a:lnTo>
                  <a:lnTo>
                    <a:pt x="271" y="47"/>
                  </a:lnTo>
                  <a:lnTo>
                    <a:pt x="171" y="130"/>
                  </a:lnTo>
                  <a:lnTo>
                    <a:pt x="133" y="89"/>
                  </a:lnTo>
                  <a:lnTo>
                    <a:pt x="119" y="19"/>
                  </a:lnTo>
                  <a:lnTo>
                    <a:pt x="62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3" name="Freeform 358"/>
            <p:cNvSpPr>
              <a:spLocks/>
            </p:cNvSpPr>
            <p:nvPr/>
          </p:nvSpPr>
          <p:spPr bwMode="auto">
            <a:xfrm>
              <a:off x="3654544" y="4081383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4" name="Freeform 359"/>
            <p:cNvSpPr>
              <a:spLocks/>
            </p:cNvSpPr>
            <p:nvPr/>
          </p:nvSpPr>
          <p:spPr bwMode="auto">
            <a:xfrm>
              <a:off x="2059111" y="3098035"/>
              <a:ext cx="350422" cy="329374"/>
            </a:xfrm>
            <a:custGeom>
              <a:avLst/>
              <a:gdLst>
                <a:gd name="T0" fmla="*/ 0 w 730"/>
                <a:gd name="T1" fmla="*/ 1 h 725"/>
                <a:gd name="T2" fmla="*/ 1 w 730"/>
                <a:gd name="T3" fmla="*/ 0 h 725"/>
                <a:gd name="T4" fmla="*/ 2 w 730"/>
                <a:gd name="T5" fmla="*/ 1 h 725"/>
                <a:gd name="T6" fmla="*/ 3 w 730"/>
                <a:gd name="T7" fmla="*/ 0 h 725"/>
                <a:gd name="T8" fmla="*/ 4 w 730"/>
                <a:gd name="T9" fmla="*/ 1 h 725"/>
                <a:gd name="T10" fmla="*/ 4 w 730"/>
                <a:gd name="T11" fmla="*/ 1 h 725"/>
                <a:gd name="T12" fmla="*/ 5 w 730"/>
                <a:gd name="T13" fmla="*/ 3 h 725"/>
                <a:gd name="T14" fmla="*/ 7 w 730"/>
                <a:gd name="T15" fmla="*/ 4 h 725"/>
                <a:gd name="T16" fmla="*/ 9 w 730"/>
                <a:gd name="T17" fmla="*/ 3 h 725"/>
                <a:gd name="T18" fmla="*/ 9 w 730"/>
                <a:gd name="T19" fmla="*/ 3 h 725"/>
                <a:gd name="T20" fmla="*/ 11 w 730"/>
                <a:gd name="T21" fmla="*/ 2 h 725"/>
                <a:gd name="T22" fmla="*/ 15 w 730"/>
                <a:gd name="T23" fmla="*/ 4 h 725"/>
                <a:gd name="T24" fmla="*/ 15 w 730"/>
                <a:gd name="T25" fmla="*/ 5 h 725"/>
                <a:gd name="T26" fmla="*/ 15 w 730"/>
                <a:gd name="T27" fmla="*/ 7 h 725"/>
                <a:gd name="T28" fmla="*/ 15 w 730"/>
                <a:gd name="T29" fmla="*/ 9 h 725"/>
                <a:gd name="T30" fmla="*/ 15 w 730"/>
                <a:gd name="T31" fmla="*/ 10 h 725"/>
                <a:gd name="T32" fmla="*/ 15 w 730"/>
                <a:gd name="T33" fmla="*/ 12 h 725"/>
                <a:gd name="T34" fmla="*/ 17 w 730"/>
                <a:gd name="T35" fmla="*/ 15 h 725"/>
                <a:gd name="T36" fmla="*/ 15 w 730"/>
                <a:gd name="T37" fmla="*/ 17 h 725"/>
                <a:gd name="T38" fmla="*/ 12 w 730"/>
                <a:gd name="T39" fmla="*/ 16 h 725"/>
                <a:gd name="T40" fmla="*/ 11 w 730"/>
                <a:gd name="T41" fmla="*/ 15 h 725"/>
                <a:gd name="T42" fmla="*/ 8 w 730"/>
                <a:gd name="T43" fmla="*/ 15 h 725"/>
                <a:gd name="T44" fmla="*/ 7 w 730"/>
                <a:gd name="T45" fmla="*/ 14 h 725"/>
                <a:gd name="T46" fmla="*/ 5 w 730"/>
                <a:gd name="T47" fmla="*/ 11 h 725"/>
                <a:gd name="T48" fmla="*/ 4 w 730"/>
                <a:gd name="T49" fmla="*/ 11 h 725"/>
                <a:gd name="T50" fmla="*/ 4 w 730"/>
                <a:gd name="T51" fmla="*/ 11 h 725"/>
                <a:gd name="T52" fmla="*/ 3 w 730"/>
                <a:gd name="T53" fmla="*/ 9 h 725"/>
                <a:gd name="T54" fmla="*/ 1 w 730"/>
                <a:gd name="T55" fmla="*/ 7 h 725"/>
                <a:gd name="T56" fmla="*/ 2 w 730"/>
                <a:gd name="T57" fmla="*/ 5 h 725"/>
                <a:gd name="T58" fmla="*/ 1 w 730"/>
                <a:gd name="T59" fmla="*/ 5 h 725"/>
                <a:gd name="T60" fmla="*/ 1 w 730"/>
                <a:gd name="T61" fmla="*/ 3 h 725"/>
                <a:gd name="T62" fmla="*/ 0 w 730"/>
                <a:gd name="T63" fmla="*/ 1 h 7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725"/>
                <a:gd name="T98" fmla="*/ 730 w 730"/>
                <a:gd name="T99" fmla="*/ 725 h 7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725">
                  <a:moveTo>
                    <a:pt x="0" y="24"/>
                  </a:moveTo>
                  <a:lnTo>
                    <a:pt x="20" y="0"/>
                  </a:lnTo>
                  <a:lnTo>
                    <a:pt x="76" y="54"/>
                  </a:lnTo>
                  <a:lnTo>
                    <a:pt x="144" y="10"/>
                  </a:lnTo>
                  <a:lnTo>
                    <a:pt x="153" y="53"/>
                  </a:lnTo>
                  <a:lnTo>
                    <a:pt x="185" y="68"/>
                  </a:lnTo>
                  <a:lnTo>
                    <a:pt x="193" y="114"/>
                  </a:lnTo>
                  <a:lnTo>
                    <a:pt x="292" y="166"/>
                  </a:lnTo>
                  <a:lnTo>
                    <a:pt x="383" y="150"/>
                  </a:lnTo>
                  <a:lnTo>
                    <a:pt x="374" y="123"/>
                  </a:lnTo>
                  <a:lnTo>
                    <a:pt x="497" y="77"/>
                  </a:lnTo>
                  <a:lnTo>
                    <a:pt x="653" y="158"/>
                  </a:lnTo>
                  <a:lnTo>
                    <a:pt x="655" y="204"/>
                  </a:lnTo>
                  <a:lnTo>
                    <a:pt x="630" y="287"/>
                  </a:lnTo>
                  <a:lnTo>
                    <a:pt x="636" y="406"/>
                  </a:lnTo>
                  <a:lnTo>
                    <a:pt x="672" y="441"/>
                  </a:lnTo>
                  <a:lnTo>
                    <a:pt x="644" y="499"/>
                  </a:lnTo>
                  <a:lnTo>
                    <a:pt x="730" y="632"/>
                  </a:lnTo>
                  <a:lnTo>
                    <a:pt x="671" y="725"/>
                  </a:lnTo>
                  <a:lnTo>
                    <a:pt x="510" y="693"/>
                  </a:lnTo>
                  <a:lnTo>
                    <a:pt x="474" y="633"/>
                  </a:lnTo>
                  <a:lnTo>
                    <a:pt x="361" y="655"/>
                  </a:lnTo>
                  <a:lnTo>
                    <a:pt x="279" y="597"/>
                  </a:lnTo>
                  <a:lnTo>
                    <a:pt x="223" y="484"/>
                  </a:lnTo>
                  <a:lnTo>
                    <a:pt x="183" y="468"/>
                  </a:lnTo>
                  <a:lnTo>
                    <a:pt x="171" y="490"/>
                  </a:lnTo>
                  <a:lnTo>
                    <a:pt x="121" y="377"/>
                  </a:lnTo>
                  <a:lnTo>
                    <a:pt x="50" y="310"/>
                  </a:lnTo>
                  <a:lnTo>
                    <a:pt x="82" y="204"/>
                  </a:lnTo>
                  <a:lnTo>
                    <a:pt x="52" y="192"/>
                  </a:lnTo>
                  <a:lnTo>
                    <a:pt x="28" y="13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5" name="Freeform 360"/>
            <p:cNvSpPr>
              <a:spLocks/>
            </p:cNvSpPr>
            <p:nvPr/>
          </p:nvSpPr>
          <p:spPr bwMode="auto">
            <a:xfrm>
              <a:off x="1958028" y="3160091"/>
              <a:ext cx="183635" cy="181394"/>
            </a:xfrm>
            <a:custGeom>
              <a:avLst/>
              <a:gdLst>
                <a:gd name="T0" fmla="*/ 0 w 379"/>
                <a:gd name="T1" fmla="*/ 5 h 402"/>
                <a:gd name="T2" fmla="*/ 0 w 379"/>
                <a:gd name="T3" fmla="*/ 6 h 402"/>
                <a:gd name="T4" fmla="*/ 5 w 379"/>
                <a:gd name="T5" fmla="*/ 8 h 402"/>
                <a:gd name="T6" fmla="*/ 5 w 379"/>
                <a:gd name="T7" fmla="*/ 9 h 402"/>
                <a:gd name="T8" fmla="*/ 6 w 379"/>
                <a:gd name="T9" fmla="*/ 9 h 402"/>
                <a:gd name="T10" fmla="*/ 7 w 379"/>
                <a:gd name="T11" fmla="*/ 9 h 402"/>
                <a:gd name="T12" fmla="*/ 9 w 379"/>
                <a:gd name="T13" fmla="*/ 8 h 402"/>
                <a:gd name="T14" fmla="*/ 9 w 379"/>
                <a:gd name="T15" fmla="*/ 8 h 402"/>
                <a:gd name="T16" fmla="*/ 8 w 379"/>
                <a:gd name="T17" fmla="*/ 6 h 402"/>
                <a:gd name="T18" fmla="*/ 6 w 379"/>
                <a:gd name="T19" fmla="*/ 4 h 402"/>
                <a:gd name="T20" fmla="*/ 7 w 379"/>
                <a:gd name="T21" fmla="*/ 2 h 402"/>
                <a:gd name="T22" fmla="*/ 6 w 379"/>
                <a:gd name="T23" fmla="*/ 1 h 402"/>
                <a:gd name="T24" fmla="*/ 6 w 379"/>
                <a:gd name="T25" fmla="*/ 0 h 402"/>
                <a:gd name="T26" fmla="*/ 3 w 379"/>
                <a:gd name="T27" fmla="*/ 0 h 402"/>
                <a:gd name="T28" fmla="*/ 3 w 379"/>
                <a:gd name="T29" fmla="*/ 1 h 402"/>
                <a:gd name="T30" fmla="*/ 2 w 379"/>
                <a:gd name="T31" fmla="*/ 3 h 402"/>
                <a:gd name="T32" fmla="*/ 0 w 379"/>
                <a:gd name="T33" fmla="*/ 5 h 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9"/>
                <a:gd name="T52" fmla="*/ 0 h 402"/>
                <a:gd name="T53" fmla="*/ 379 w 379"/>
                <a:gd name="T54" fmla="*/ 402 h 4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9" h="402">
                  <a:moveTo>
                    <a:pt x="0" y="195"/>
                  </a:moveTo>
                  <a:lnTo>
                    <a:pt x="18" y="253"/>
                  </a:lnTo>
                  <a:lnTo>
                    <a:pt x="191" y="342"/>
                  </a:lnTo>
                  <a:lnTo>
                    <a:pt x="192" y="373"/>
                  </a:lnTo>
                  <a:lnTo>
                    <a:pt x="235" y="396"/>
                  </a:lnTo>
                  <a:lnTo>
                    <a:pt x="301" y="402"/>
                  </a:lnTo>
                  <a:lnTo>
                    <a:pt x="360" y="360"/>
                  </a:lnTo>
                  <a:lnTo>
                    <a:pt x="379" y="356"/>
                  </a:lnTo>
                  <a:lnTo>
                    <a:pt x="329" y="243"/>
                  </a:lnTo>
                  <a:lnTo>
                    <a:pt x="258" y="176"/>
                  </a:lnTo>
                  <a:lnTo>
                    <a:pt x="290" y="70"/>
                  </a:lnTo>
                  <a:lnTo>
                    <a:pt x="260" y="58"/>
                  </a:lnTo>
                  <a:lnTo>
                    <a:pt x="236" y="0"/>
                  </a:lnTo>
                  <a:lnTo>
                    <a:pt x="151" y="4"/>
                  </a:lnTo>
                  <a:lnTo>
                    <a:pt x="109" y="41"/>
                  </a:lnTo>
                  <a:lnTo>
                    <a:pt x="93" y="139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6" name="Freeform 361"/>
            <p:cNvSpPr>
              <a:spLocks/>
            </p:cNvSpPr>
            <p:nvPr/>
          </p:nvSpPr>
          <p:spPr bwMode="auto">
            <a:xfrm>
              <a:off x="1373429" y="2923006"/>
              <a:ext cx="213960" cy="219583"/>
            </a:xfrm>
            <a:custGeom>
              <a:avLst/>
              <a:gdLst>
                <a:gd name="T0" fmla="*/ 0 w 446"/>
                <a:gd name="T1" fmla="*/ 3 h 487"/>
                <a:gd name="T2" fmla="*/ 0 w 446"/>
                <a:gd name="T3" fmla="*/ 1 h 487"/>
                <a:gd name="T4" fmla="*/ 1 w 446"/>
                <a:gd name="T5" fmla="*/ 1 h 487"/>
                <a:gd name="T6" fmla="*/ 2 w 446"/>
                <a:gd name="T7" fmla="*/ 1 h 487"/>
                <a:gd name="T8" fmla="*/ 3 w 446"/>
                <a:gd name="T9" fmla="*/ 0 h 487"/>
                <a:gd name="T10" fmla="*/ 5 w 446"/>
                <a:gd name="T11" fmla="*/ 0 h 487"/>
                <a:gd name="T12" fmla="*/ 6 w 446"/>
                <a:gd name="T13" fmla="*/ 1 h 487"/>
                <a:gd name="T14" fmla="*/ 6 w 446"/>
                <a:gd name="T15" fmla="*/ 2 h 487"/>
                <a:gd name="T16" fmla="*/ 5 w 446"/>
                <a:gd name="T17" fmla="*/ 2 h 487"/>
                <a:gd name="T18" fmla="*/ 5 w 446"/>
                <a:gd name="T19" fmla="*/ 4 h 487"/>
                <a:gd name="T20" fmla="*/ 7 w 446"/>
                <a:gd name="T21" fmla="*/ 6 h 487"/>
                <a:gd name="T22" fmla="*/ 8 w 446"/>
                <a:gd name="T23" fmla="*/ 7 h 487"/>
                <a:gd name="T24" fmla="*/ 8 w 446"/>
                <a:gd name="T25" fmla="*/ 7 h 487"/>
                <a:gd name="T26" fmla="*/ 10 w 446"/>
                <a:gd name="T27" fmla="*/ 9 h 487"/>
                <a:gd name="T28" fmla="*/ 9 w 446"/>
                <a:gd name="T29" fmla="*/ 8 h 487"/>
                <a:gd name="T30" fmla="*/ 9 w 446"/>
                <a:gd name="T31" fmla="*/ 10 h 487"/>
                <a:gd name="T32" fmla="*/ 8 w 446"/>
                <a:gd name="T33" fmla="*/ 11 h 487"/>
                <a:gd name="T34" fmla="*/ 8 w 446"/>
                <a:gd name="T35" fmla="*/ 9 h 487"/>
                <a:gd name="T36" fmla="*/ 4 w 446"/>
                <a:gd name="T37" fmla="*/ 6 h 487"/>
                <a:gd name="T38" fmla="*/ 3 w 446"/>
                <a:gd name="T39" fmla="*/ 4 h 487"/>
                <a:gd name="T40" fmla="*/ 2 w 446"/>
                <a:gd name="T41" fmla="*/ 3 h 487"/>
                <a:gd name="T42" fmla="*/ 1 w 446"/>
                <a:gd name="T43" fmla="*/ 4 h 487"/>
                <a:gd name="T44" fmla="*/ 0 w 446"/>
                <a:gd name="T45" fmla="*/ 3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487"/>
                <a:gd name="T71" fmla="*/ 446 w 446"/>
                <a:gd name="T72" fmla="*/ 487 h 4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487">
                  <a:moveTo>
                    <a:pt x="0" y="122"/>
                  </a:moveTo>
                  <a:lnTo>
                    <a:pt x="11" y="67"/>
                  </a:lnTo>
                  <a:lnTo>
                    <a:pt x="64" y="39"/>
                  </a:lnTo>
                  <a:lnTo>
                    <a:pt x="87" y="65"/>
                  </a:lnTo>
                  <a:lnTo>
                    <a:pt x="141" y="13"/>
                  </a:lnTo>
                  <a:lnTo>
                    <a:pt x="199" y="0"/>
                  </a:lnTo>
                  <a:lnTo>
                    <a:pt x="266" y="35"/>
                  </a:lnTo>
                  <a:lnTo>
                    <a:pt x="266" y="88"/>
                  </a:lnTo>
                  <a:lnTo>
                    <a:pt x="215" y="97"/>
                  </a:lnTo>
                  <a:lnTo>
                    <a:pt x="220" y="164"/>
                  </a:lnTo>
                  <a:lnTo>
                    <a:pt x="305" y="273"/>
                  </a:lnTo>
                  <a:lnTo>
                    <a:pt x="357" y="281"/>
                  </a:lnTo>
                  <a:lnTo>
                    <a:pt x="351" y="302"/>
                  </a:lnTo>
                  <a:lnTo>
                    <a:pt x="446" y="376"/>
                  </a:lnTo>
                  <a:lnTo>
                    <a:pt x="381" y="362"/>
                  </a:lnTo>
                  <a:lnTo>
                    <a:pt x="396" y="433"/>
                  </a:lnTo>
                  <a:lnTo>
                    <a:pt x="357" y="487"/>
                  </a:lnTo>
                  <a:lnTo>
                    <a:pt x="336" y="377"/>
                  </a:lnTo>
                  <a:lnTo>
                    <a:pt x="170" y="254"/>
                  </a:lnTo>
                  <a:lnTo>
                    <a:pt x="131" y="174"/>
                  </a:lnTo>
                  <a:lnTo>
                    <a:pt x="77" y="146"/>
                  </a:lnTo>
                  <a:lnTo>
                    <a:pt x="26" y="181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7" name="Freeform 362"/>
            <p:cNvSpPr>
              <a:spLocks/>
            </p:cNvSpPr>
            <p:nvPr/>
          </p:nvSpPr>
          <p:spPr bwMode="auto">
            <a:xfrm>
              <a:off x="1400385" y="3064621"/>
              <a:ext cx="25271" cy="54100"/>
            </a:xfrm>
            <a:custGeom>
              <a:avLst/>
              <a:gdLst>
                <a:gd name="T0" fmla="*/ 0 w 53"/>
                <a:gd name="T1" fmla="*/ 0 h 119"/>
                <a:gd name="T2" fmla="*/ 0 w 53"/>
                <a:gd name="T3" fmla="*/ 3 h 119"/>
                <a:gd name="T4" fmla="*/ 1 w 53"/>
                <a:gd name="T5" fmla="*/ 3 h 119"/>
                <a:gd name="T6" fmla="*/ 1 w 53"/>
                <a:gd name="T7" fmla="*/ 1 h 119"/>
                <a:gd name="T8" fmla="*/ 1 w 53"/>
                <a:gd name="T9" fmla="*/ 0 h 119"/>
                <a:gd name="T10" fmla="*/ 0 w 53"/>
                <a:gd name="T11" fmla="*/ 0 h 1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19"/>
                <a:gd name="T20" fmla="*/ 53 w 53"/>
                <a:gd name="T21" fmla="*/ 119 h 1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19">
                  <a:moveTo>
                    <a:pt x="0" y="19"/>
                  </a:moveTo>
                  <a:lnTo>
                    <a:pt x="8" y="111"/>
                  </a:lnTo>
                  <a:lnTo>
                    <a:pt x="34" y="119"/>
                  </a:lnTo>
                  <a:lnTo>
                    <a:pt x="53" y="47"/>
                  </a:lnTo>
                  <a:lnTo>
                    <a:pt x="3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8" name="Freeform 363"/>
            <p:cNvSpPr>
              <a:spLocks/>
            </p:cNvSpPr>
            <p:nvPr/>
          </p:nvSpPr>
          <p:spPr bwMode="auto">
            <a:xfrm>
              <a:off x="1479567" y="3136224"/>
              <a:ext cx="55596" cy="35006"/>
            </a:xfrm>
            <a:custGeom>
              <a:avLst/>
              <a:gdLst>
                <a:gd name="T0" fmla="*/ 0 w 115"/>
                <a:gd name="T1" fmla="*/ 0 h 76"/>
                <a:gd name="T2" fmla="*/ 2 w 115"/>
                <a:gd name="T3" fmla="*/ 2 h 76"/>
                <a:gd name="T4" fmla="*/ 3 w 115"/>
                <a:gd name="T5" fmla="*/ 0 h 76"/>
                <a:gd name="T6" fmla="*/ 0 w 115"/>
                <a:gd name="T7" fmla="*/ 0 h 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76"/>
                <a:gd name="T14" fmla="*/ 115 w 115"/>
                <a:gd name="T15" fmla="*/ 76 h 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76">
                  <a:moveTo>
                    <a:pt x="0" y="15"/>
                  </a:moveTo>
                  <a:lnTo>
                    <a:pt x="97" y="76"/>
                  </a:lnTo>
                  <a:lnTo>
                    <a:pt x="11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19" name="Freeform 364"/>
            <p:cNvSpPr>
              <a:spLocks/>
            </p:cNvSpPr>
            <p:nvPr/>
          </p:nvSpPr>
          <p:spPr bwMode="auto">
            <a:xfrm>
              <a:off x="3627589" y="3238059"/>
              <a:ext cx="43803" cy="55691"/>
            </a:xfrm>
            <a:custGeom>
              <a:avLst/>
              <a:gdLst>
                <a:gd name="T0" fmla="*/ 0 w 90"/>
                <a:gd name="T1" fmla="*/ 1 h 124"/>
                <a:gd name="T2" fmla="*/ 0 w 90"/>
                <a:gd name="T3" fmla="*/ 1 h 124"/>
                <a:gd name="T4" fmla="*/ 1 w 90"/>
                <a:gd name="T5" fmla="*/ 1 h 124"/>
                <a:gd name="T6" fmla="*/ 1 w 90"/>
                <a:gd name="T7" fmla="*/ 1 h 124"/>
                <a:gd name="T8" fmla="*/ 1 w 90"/>
                <a:gd name="T9" fmla="*/ 3 h 124"/>
                <a:gd name="T10" fmla="*/ 1 w 90"/>
                <a:gd name="T11" fmla="*/ 3 h 124"/>
                <a:gd name="T12" fmla="*/ 2 w 90"/>
                <a:gd name="T13" fmla="*/ 1 h 124"/>
                <a:gd name="T14" fmla="*/ 2 w 90"/>
                <a:gd name="T15" fmla="*/ 0 h 124"/>
                <a:gd name="T16" fmla="*/ 1 w 90"/>
                <a:gd name="T17" fmla="*/ 0 h 124"/>
                <a:gd name="T18" fmla="*/ 0 w 90"/>
                <a:gd name="T19" fmla="*/ 1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124"/>
                <a:gd name="T32" fmla="*/ 90 w 90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124">
                  <a:moveTo>
                    <a:pt x="0" y="32"/>
                  </a:moveTo>
                  <a:lnTo>
                    <a:pt x="4" y="64"/>
                  </a:lnTo>
                  <a:lnTo>
                    <a:pt x="25" y="32"/>
                  </a:lnTo>
                  <a:lnTo>
                    <a:pt x="35" y="51"/>
                  </a:lnTo>
                  <a:lnTo>
                    <a:pt x="24" y="124"/>
                  </a:lnTo>
                  <a:lnTo>
                    <a:pt x="64" y="121"/>
                  </a:lnTo>
                  <a:lnTo>
                    <a:pt x="90" y="48"/>
                  </a:lnTo>
                  <a:lnTo>
                    <a:pt x="77" y="5"/>
                  </a:lnTo>
                  <a:lnTo>
                    <a:pt x="3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0" name="Freeform 365"/>
            <p:cNvSpPr>
              <a:spLocks/>
            </p:cNvSpPr>
            <p:nvPr/>
          </p:nvSpPr>
          <p:spPr bwMode="auto">
            <a:xfrm>
              <a:off x="3649490" y="3063030"/>
              <a:ext cx="207221" cy="182985"/>
            </a:xfrm>
            <a:custGeom>
              <a:avLst/>
              <a:gdLst>
                <a:gd name="T0" fmla="*/ 0 w 433"/>
                <a:gd name="T1" fmla="*/ 9 h 403"/>
                <a:gd name="T2" fmla="*/ 2 w 433"/>
                <a:gd name="T3" fmla="*/ 7 h 403"/>
                <a:gd name="T4" fmla="*/ 4 w 433"/>
                <a:gd name="T5" fmla="*/ 7 h 403"/>
                <a:gd name="T6" fmla="*/ 5 w 433"/>
                <a:gd name="T7" fmla="*/ 5 h 403"/>
                <a:gd name="T8" fmla="*/ 6 w 433"/>
                <a:gd name="T9" fmla="*/ 5 h 403"/>
                <a:gd name="T10" fmla="*/ 6 w 433"/>
                <a:gd name="T11" fmla="*/ 5 h 403"/>
                <a:gd name="T12" fmla="*/ 7 w 433"/>
                <a:gd name="T13" fmla="*/ 5 h 403"/>
                <a:gd name="T14" fmla="*/ 8 w 433"/>
                <a:gd name="T15" fmla="*/ 3 h 403"/>
                <a:gd name="T16" fmla="*/ 8 w 433"/>
                <a:gd name="T17" fmla="*/ 1 h 403"/>
                <a:gd name="T18" fmla="*/ 9 w 433"/>
                <a:gd name="T19" fmla="*/ 1 h 403"/>
                <a:gd name="T20" fmla="*/ 9 w 433"/>
                <a:gd name="T21" fmla="*/ 0 h 403"/>
                <a:gd name="T22" fmla="*/ 9 w 433"/>
                <a:gd name="T23" fmla="*/ 0 h 403"/>
                <a:gd name="T24" fmla="*/ 10 w 433"/>
                <a:gd name="T25" fmla="*/ 2 h 403"/>
                <a:gd name="T26" fmla="*/ 9 w 433"/>
                <a:gd name="T27" fmla="*/ 4 h 403"/>
                <a:gd name="T28" fmla="*/ 9 w 433"/>
                <a:gd name="T29" fmla="*/ 5 h 403"/>
                <a:gd name="T30" fmla="*/ 9 w 433"/>
                <a:gd name="T31" fmla="*/ 7 h 403"/>
                <a:gd name="T32" fmla="*/ 8 w 433"/>
                <a:gd name="T33" fmla="*/ 8 h 403"/>
                <a:gd name="T34" fmla="*/ 8 w 433"/>
                <a:gd name="T35" fmla="*/ 7 h 403"/>
                <a:gd name="T36" fmla="*/ 7 w 433"/>
                <a:gd name="T37" fmla="*/ 8 h 403"/>
                <a:gd name="T38" fmla="*/ 5 w 433"/>
                <a:gd name="T39" fmla="*/ 8 h 403"/>
                <a:gd name="T40" fmla="*/ 5 w 433"/>
                <a:gd name="T41" fmla="*/ 9 h 403"/>
                <a:gd name="T42" fmla="*/ 4 w 433"/>
                <a:gd name="T43" fmla="*/ 9 h 403"/>
                <a:gd name="T44" fmla="*/ 4 w 433"/>
                <a:gd name="T45" fmla="*/ 8 h 403"/>
                <a:gd name="T46" fmla="*/ 0 w 433"/>
                <a:gd name="T47" fmla="*/ 9 h 4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33"/>
                <a:gd name="T73" fmla="*/ 0 h 403"/>
                <a:gd name="T74" fmla="*/ 433 w 433"/>
                <a:gd name="T75" fmla="*/ 403 h 4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33" h="403">
                  <a:moveTo>
                    <a:pt x="0" y="378"/>
                  </a:moveTo>
                  <a:lnTo>
                    <a:pt x="80" y="305"/>
                  </a:lnTo>
                  <a:lnTo>
                    <a:pt x="188" y="305"/>
                  </a:lnTo>
                  <a:lnTo>
                    <a:pt x="232" y="212"/>
                  </a:lnTo>
                  <a:lnTo>
                    <a:pt x="250" y="204"/>
                  </a:lnTo>
                  <a:lnTo>
                    <a:pt x="252" y="239"/>
                  </a:lnTo>
                  <a:lnTo>
                    <a:pt x="299" y="204"/>
                  </a:lnTo>
                  <a:lnTo>
                    <a:pt x="343" y="138"/>
                  </a:lnTo>
                  <a:lnTo>
                    <a:pt x="360" y="21"/>
                  </a:lnTo>
                  <a:lnTo>
                    <a:pt x="394" y="25"/>
                  </a:lnTo>
                  <a:lnTo>
                    <a:pt x="385" y="0"/>
                  </a:lnTo>
                  <a:lnTo>
                    <a:pt x="406" y="1"/>
                  </a:lnTo>
                  <a:lnTo>
                    <a:pt x="433" y="97"/>
                  </a:lnTo>
                  <a:lnTo>
                    <a:pt x="394" y="166"/>
                  </a:lnTo>
                  <a:lnTo>
                    <a:pt x="394" y="227"/>
                  </a:lnTo>
                  <a:lnTo>
                    <a:pt x="367" y="319"/>
                  </a:lnTo>
                  <a:lnTo>
                    <a:pt x="346" y="332"/>
                  </a:lnTo>
                  <a:lnTo>
                    <a:pt x="345" y="297"/>
                  </a:lnTo>
                  <a:lnTo>
                    <a:pt x="284" y="347"/>
                  </a:lnTo>
                  <a:lnTo>
                    <a:pt x="232" y="327"/>
                  </a:lnTo>
                  <a:lnTo>
                    <a:pt x="235" y="368"/>
                  </a:lnTo>
                  <a:lnTo>
                    <a:pt x="188" y="403"/>
                  </a:lnTo>
                  <a:lnTo>
                    <a:pt x="177" y="345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1" name="Freeform 366"/>
            <p:cNvSpPr>
              <a:spLocks/>
            </p:cNvSpPr>
            <p:nvPr/>
          </p:nvSpPr>
          <p:spPr bwMode="auto">
            <a:xfrm>
              <a:off x="3673076" y="3230103"/>
              <a:ext cx="43803" cy="33415"/>
            </a:xfrm>
            <a:custGeom>
              <a:avLst/>
              <a:gdLst>
                <a:gd name="T0" fmla="*/ 0 w 88"/>
                <a:gd name="T1" fmla="*/ 1 h 73"/>
                <a:gd name="T2" fmla="*/ 1 w 88"/>
                <a:gd name="T3" fmla="*/ 2 h 73"/>
                <a:gd name="T4" fmla="*/ 2 w 88"/>
                <a:gd name="T5" fmla="*/ 1 h 73"/>
                <a:gd name="T6" fmla="*/ 2 w 88"/>
                <a:gd name="T7" fmla="*/ 0 h 73"/>
                <a:gd name="T8" fmla="*/ 0 w 88"/>
                <a:gd name="T9" fmla="*/ 1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73"/>
                <a:gd name="T17" fmla="*/ 88 w 88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73">
                  <a:moveTo>
                    <a:pt x="0" y="37"/>
                  </a:moveTo>
                  <a:lnTo>
                    <a:pt x="33" y="73"/>
                  </a:lnTo>
                  <a:lnTo>
                    <a:pt x="83" y="46"/>
                  </a:lnTo>
                  <a:lnTo>
                    <a:pt x="8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2" name="Freeform 367"/>
            <p:cNvSpPr>
              <a:spLocks/>
            </p:cNvSpPr>
            <p:nvPr/>
          </p:nvSpPr>
          <p:spPr bwMode="auto">
            <a:xfrm>
              <a:off x="3814593" y="2965968"/>
              <a:ext cx="107822" cy="97062"/>
            </a:xfrm>
            <a:custGeom>
              <a:avLst/>
              <a:gdLst>
                <a:gd name="T0" fmla="*/ 0 w 226"/>
                <a:gd name="T1" fmla="*/ 4 h 214"/>
                <a:gd name="T2" fmla="*/ 0 w 226"/>
                <a:gd name="T3" fmla="*/ 5 h 214"/>
                <a:gd name="T4" fmla="*/ 1 w 226"/>
                <a:gd name="T5" fmla="*/ 5 h 214"/>
                <a:gd name="T6" fmla="*/ 1 w 226"/>
                <a:gd name="T7" fmla="*/ 4 h 214"/>
                <a:gd name="T8" fmla="*/ 3 w 226"/>
                <a:gd name="T9" fmla="*/ 4 h 214"/>
                <a:gd name="T10" fmla="*/ 3 w 226"/>
                <a:gd name="T11" fmla="*/ 3 h 214"/>
                <a:gd name="T12" fmla="*/ 5 w 226"/>
                <a:gd name="T13" fmla="*/ 3 h 214"/>
                <a:gd name="T14" fmla="*/ 5 w 226"/>
                <a:gd name="T15" fmla="*/ 2 h 214"/>
                <a:gd name="T16" fmla="*/ 5 w 226"/>
                <a:gd name="T17" fmla="*/ 1 h 214"/>
                <a:gd name="T18" fmla="*/ 3 w 226"/>
                <a:gd name="T19" fmla="*/ 1 h 214"/>
                <a:gd name="T20" fmla="*/ 2 w 226"/>
                <a:gd name="T21" fmla="*/ 0 h 214"/>
                <a:gd name="T22" fmla="*/ 1 w 226"/>
                <a:gd name="T23" fmla="*/ 3 h 214"/>
                <a:gd name="T24" fmla="*/ 1 w 226"/>
                <a:gd name="T25" fmla="*/ 3 h 214"/>
                <a:gd name="T26" fmla="*/ 0 w 226"/>
                <a:gd name="T27" fmla="*/ 4 h 2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6"/>
                <a:gd name="T43" fmla="*/ 0 h 214"/>
                <a:gd name="T44" fmla="*/ 226 w 226"/>
                <a:gd name="T45" fmla="*/ 214 h 2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6" h="214">
                  <a:moveTo>
                    <a:pt x="0" y="153"/>
                  </a:moveTo>
                  <a:lnTo>
                    <a:pt x="10" y="214"/>
                  </a:lnTo>
                  <a:lnTo>
                    <a:pt x="51" y="192"/>
                  </a:lnTo>
                  <a:lnTo>
                    <a:pt x="23" y="155"/>
                  </a:lnTo>
                  <a:lnTo>
                    <a:pt x="133" y="188"/>
                  </a:lnTo>
                  <a:lnTo>
                    <a:pt x="157" y="138"/>
                  </a:lnTo>
                  <a:lnTo>
                    <a:pt x="226" y="120"/>
                  </a:lnTo>
                  <a:lnTo>
                    <a:pt x="202" y="86"/>
                  </a:lnTo>
                  <a:lnTo>
                    <a:pt x="211" y="58"/>
                  </a:lnTo>
                  <a:lnTo>
                    <a:pt x="150" y="62"/>
                  </a:lnTo>
                  <a:lnTo>
                    <a:pt x="80" y="0"/>
                  </a:lnTo>
                  <a:lnTo>
                    <a:pt x="54" y="122"/>
                  </a:lnTo>
                  <a:lnTo>
                    <a:pt x="22" y="115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3" name="Freeform 368"/>
            <p:cNvSpPr>
              <a:spLocks/>
            </p:cNvSpPr>
            <p:nvPr/>
          </p:nvSpPr>
          <p:spPr bwMode="auto">
            <a:xfrm>
              <a:off x="3531560" y="3029615"/>
              <a:ext cx="114561" cy="120930"/>
            </a:xfrm>
            <a:custGeom>
              <a:avLst/>
              <a:gdLst>
                <a:gd name="T0" fmla="*/ 0 w 240"/>
                <a:gd name="T1" fmla="*/ 3 h 268"/>
                <a:gd name="T2" fmla="*/ 1 w 240"/>
                <a:gd name="T3" fmla="*/ 4 h 268"/>
                <a:gd name="T4" fmla="*/ 0 w 240"/>
                <a:gd name="T5" fmla="*/ 6 h 268"/>
                <a:gd name="T6" fmla="*/ 2 w 240"/>
                <a:gd name="T7" fmla="*/ 6 h 268"/>
                <a:gd name="T8" fmla="*/ 3 w 240"/>
                <a:gd name="T9" fmla="*/ 5 h 268"/>
                <a:gd name="T10" fmla="*/ 3 w 240"/>
                <a:gd name="T11" fmla="*/ 4 h 268"/>
                <a:gd name="T12" fmla="*/ 5 w 240"/>
                <a:gd name="T13" fmla="*/ 2 h 268"/>
                <a:gd name="T14" fmla="*/ 5 w 240"/>
                <a:gd name="T15" fmla="*/ 1 h 268"/>
                <a:gd name="T16" fmla="*/ 5 w 240"/>
                <a:gd name="T17" fmla="*/ 0 h 268"/>
                <a:gd name="T18" fmla="*/ 5 w 240"/>
                <a:gd name="T19" fmla="*/ 0 h 268"/>
                <a:gd name="T20" fmla="*/ 3 w 240"/>
                <a:gd name="T21" fmla="*/ 1 h 268"/>
                <a:gd name="T22" fmla="*/ 3 w 240"/>
                <a:gd name="T23" fmla="*/ 2 h 268"/>
                <a:gd name="T24" fmla="*/ 2 w 240"/>
                <a:gd name="T25" fmla="*/ 1 h 268"/>
                <a:gd name="T26" fmla="*/ 0 w 240"/>
                <a:gd name="T27" fmla="*/ 3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0"/>
                <a:gd name="T43" fmla="*/ 0 h 268"/>
                <a:gd name="T44" fmla="*/ 240 w 240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0" h="268">
                  <a:moveTo>
                    <a:pt x="0" y="151"/>
                  </a:moveTo>
                  <a:lnTo>
                    <a:pt x="43" y="173"/>
                  </a:lnTo>
                  <a:lnTo>
                    <a:pt x="15" y="251"/>
                  </a:lnTo>
                  <a:lnTo>
                    <a:pt x="84" y="268"/>
                  </a:lnTo>
                  <a:lnTo>
                    <a:pt x="155" y="223"/>
                  </a:lnTo>
                  <a:lnTo>
                    <a:pt x="122" y="159"/>
                  </a:lnTo>
                  <a:lnTo>
                    <a:pt x="202" y="101"/>
                  </a:lnTo>
                  <a:lnTo>
                    <a:pt x="240" y="24"/>
                  </a:lnTo>
                  <a:lnTo>
                    <a:pt x="237" y="13"/>
                  </a:lnTo>
                  <a:lnTo>
                    <a:pt x="223" y="0"/>
                  </a:lnTo>
                  <a:lnTo>
                    <a:pt x="147" y="50"/>
                  </a:lnTo>
                  <a:lnTo>
                    <a:pt x="147" y="77"/>
                  </a:lnTo>
                  <a:lnTo>
                    <a:pt x="94" y="68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4" name="Freeform 369"/>
            <p:cNvSpPr>
              <a:spLocks/>
            </p:cNvSpPr>
            <p:nvPr/>
          </p:nvSpPr>
          <p:spPr bwMode="auto">
            <a:xfrm>
              <a:off x="3565254" y="3129859"/>
              <a:ext cx="60650" cy="97062"/>
            </a:xfrm>
            <a:custGeom>
              <a:avLst/>
              <a:gdLst>
                <a:gd name="T0" fmla="*/ 0 w 128"/>
                <a:gd name="T1" fmla="*/ 5 h 212"/>
                <a:gd name="T2" fmla="*/ 0 w 128"/>
                <a:gd name="T3" fmla="*/ 1 h 212"/>
                <a:gd name="T4" fmla="*/ 2 w 128"/>
                <a:gd name="T5" fmla="*/ 0 h 212"/>
                <a:gd name="T6" fmla="*/ 3 w 128"/>
                <a:gd name="T7" fmla="*/ 3 h 212"/>
                <a:gd name="T8" fmla="*/ 2 w 128"/>
                <a:gd name="T9" fmla="*/ 5 h 212"/>
                <a:gd name="T10" fmla="*/ 0 w 128"/>
                <a:gd name="T11" fmla="*/ 5 h 2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12"/>
                <a:gd name="T20" fmla="*/ 128 w 128"/>
                <a:gd name="T21" fmla="*/ 212 h 2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12">
                  <a:moveTo>
                    <a:pt x="0" y="212"/>
                  </a:moveTo>
                  <a:lnTo>
                    <a:pt x="13" y="45"/>
                  </a:lnTo>
                  <a:lnTo>
                    <a:pt x="84" y="0"/>
                  </a:lnTo>
                  <a:lnTo>
                    <a:pt x="128" y="129"/>
                  </a:lnTo>
                  <a:lnTo>
                    <a:pt x="82" y="189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5" name="Freeform 370"/>
            <p:cNvSpPr>
              <a:spLocks/>
            </p:cNvSpPr>
            <p:nvPr/>
          </p:nvSpPr>
          <p:spPr bwMode="auto">
            <a:xfrm>
              <a:off x="3088477" y="3483101"/>
              <a:ext cx="131408" cy="167074"/>
            </a:xfrm>
            <a:custGeom>
              <a:avLst/>
              <a:gdLst>
                <a:gd name="T0" fmla="*/ 0 w 274"/>
                <a:gd name="T1" fmla="*/ 2 h 369"/>
                <a:gd name="T2" fmla="*/ 1 w 274"/>
                <a:gd name="T3" fmla="*/ 3 h 369"/>
                <a:gd name="T4" fmla="*/ 1 w 274"/>
                <a:gd name="T5" fmla="*/ 5 h 369"/>
                <a:gd name="T6" fmla="*/ 3 w 274"/>
                <a:gd name="T7" fmla="*/ 4 h 369"/>
                <a:gd name="T8" fmla="*/ 4 w 274"/>
                <a:gd name="T9" fmla="*/ 5 h 369"/>
                <a:gd name="T10" fmla="*/ 5 w 274"/>
                <a:gd name="T11" fmla="*/ 7 h 369"/>
                <a:gd name="T12" fmla="*/ 4 w 274"/>
                <a:gd name="T13" fmla="*/ 9 h 369"/>
                <a:gd name="T14" fmla="*/ 6 w 274"/>
                <a:gd name="T15" fmla="*/ 8 h 369"/>
                <a:gd name="T16" fmla="*/ 5 w 274"/>
                <a:gd name="T17" fmla="*/ 5 h 369"/>
                <a:gd name="T18" fmla="*/ 3 w 274"/>
                <a:gd name="T19" fmla="*/ 3 h 369"/>
                <a:gd name="T20" fmla="*/ 4 w 274"/>
                <a:gd name="T21" fmla="*/ 2 h 369"/>
                <a:gd name="T22" fmla="*/ 3 w 274"/>
                <a:gd name="T23" fmla="*/ 1 h 369"/>
                <a:gd name="T24" fmla="*/ 2 w 274"/>
                <a:gd name="T25" fmla="*/ 0 h 369"/>
                <a:gd name="T26" fmla="*/ 1 w 274"/>
                <a:gd name="T27" fmla="*/ 0 h 369"/>
                <a:gd name="T28" fmla="*/ 1 w 274"/>
                <a:gd name="T29" fmla="*/ 1 h 369"/>
                <a:gd name="T30" fmla="*/ 1 w 274"/>
                <a:gd name="T31" fmla="*/ 1 h 369"/>
                <a:gd name="T32" fmla="*/ 0 w 274"/>
                <a:gd name="T33" fmla="*/ 2 h 3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4"/>
                <a:gd name="T52" fmla="*/ 0 h 369"/>
                <a:gd name="T53" fmla="*/ 274 w 274"/>
                <a:gd name="T54" fmla="*/ 369 h 3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4" h="369">
                  <a:moveTo>
                    <a:pt x="0" y="79"/>
                  </a:moveTo>
                  <a:lnTo>
                    <a:pt x="36" y="132"/>
                  </a:lnTo>
                  <a:lnTo>
                    <a:pt x="25" y="223"/>
                  </a:lnTo>
                  <a:lnTo>
                    <a:pt x="123" y="184"/>
                  </a:lnTo>
                  <a:lnTo>
                    <a:pt x="160" y="223"/>
                  </a:lnTo>
                  <a:lnTo>
                    <a:pt x="198" y="313"/>
                  </a:lnTo>
                  <a:lnTo>
                    <a:pt x="188" y="369"/>
                  </a:lnTo>
                  <a:lnTo>
                    <a:pt x="274" y="353"/>
                  </a:lnTo>
                  <a:lnTo>
                    <a:pt x="231" y="234"/>
                  </a:lnTo>
                  <a:lnTo>
                    <a:pt x="138" y="147"/>
                  </a:lnTo>
                  <a:lnTo>
                    <a:pt x="165" y="94"/>
                  </a:lnTo>
                  <a:lnTo>
                    <a:pt x="112" y="67"/>
                  </a:lnTo>
                  <a:lnTo>
                    <a:pt x="73" y="0"/>
                  </a:lnTo>
                  <a:lnTo>
                    <a:pt x="50" y="1"/>
                  </a:lnTo>
                  <a:lnTo>
                    <a:pt x="52" y="48"/>
                  </a:lnTo>
                  <a:lnTo>
                    <a:pt x="36" y="3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6" name="Freeform 371"/>
            <p:cNvSpPr>
              <a:spLocks/>
            </p:cNvSpPr>
            <p:nvPr/>
          </p:nvSpPr>
          <p:spPr bwMode="auto">
            <a:xfrm>
              <a:off x="1356582" y="2843447"/>
              <a:ext cx="8424" cy="17503"/>
            </a:xfrm>
            <a:custGeom>
              <a:avLst/>
              <a:gdLst>
                <a:gd name="T0" fmla="*/ 0 w 18"/>
                <a:gd name="T1" fmla="*/ 1 h 38"/>
                <a:gd name="T2" fmla="*/ 0 w 18"/>
                <a:gd name="T3" fmla="*/ 0 h 38"/>
                <a:gd name="T4" fmla="*/ 0 w 18"/>
                <a:gd name="T5" fmla="*/ 1 h 38"/>
                <a:gd name="T6" fmla="*/ 0 w 18"/>
                <a:gd name="T7" fmla="*/ 1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8"/>
                <a:gd name="T14" fmla="*/ 18 w 1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8">
                  <a:moveTo>
                    <a:pt x="0" y="30"/>
                  </a:moveTo>
                  <a:lnTo>
                    <a:pt x="13" y="0"/>
                  </a:lnTo>
                  <a:lnTo>
                    <a:pt x="18" y="3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7" name="Freeform 372"/>
            <p:cNvSpPr>
              <a:spLocks/>
            </p:cNvSpPr>
            <p:nvPr/>
          </p:nvSpPr>
          <p:spPr bwMode="auto">
            <a:xfrm>
              <a:off x="3088477" y="3809292"/>
              <a:ext cx="69074" cy="100244"/>
            </a:xfrm>
            <a:custGeom>
              <a:avLst/>
              <a:gdLst>
                <a:gd name="T0" fmla="*/ 0 w 142"/>
                <a:gd name="T1" fmla="*/ 0 h 221"/>
                <a:gd name="T2" fmla="*/ 1 w 142"/>
                <a:gd name="T3" fmla="*/ 0 h 221"/>
                <a:gd name="T4" fmla="*/ 1 w 142"/>
                <a:gd name="T5" fmla="*/ 1 h 221"/>
                <a:gd name="T6" fmla="*/ 2 w 142"/>
                <a:gd name="T7" fmla="*/ 0 h 221"/>
                <a:gd name="T8" fmla="*/ 3 w 142"/>
                <a:gd name="T9" fmla="*/ 1 h 221"/>
                <a:gd name="T10" fmla="*/ 3 w 142"/>
                <a:gd name="T11" fmla="*/ 5 h 221"/>
                <a:gd name="T12" fmla="*/ 3 w 142"/>
                <a:gd name="T13" fmla="*/ 5 h 221"/>
                <a:gd name="T14" fmla="*/ 1 w 142"/>
                <a:gd name="T15" fmla="*/ 4 h 221"/>
                <a:gd name="T16" fmla="*/ 0 w 142"/>
                <a:gd name="T17" fmla="*/ 0 h 2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221"/>
                <a:gd name="T29" fmla="*/ 142 w 142"/>
                <a:gd name="T30" fmla="*/ 221 h 2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221">
                  <a:moveTo>
                    <a:pt x="0" y="0"/>
                  </a:moveTo>
                  <a:lnTo>
                    <a:pt x="29" y="0"/>
                  </a:lnTo>
                  <a:lnTo>
                    <a:pt x="38" y="41"/>
                  </a:lnTo>
                  <a:lnTo>
                    <a:pt x="73" y="15"/>
                  </a:lnTo>
                  <a:lnTo>
                    <a:pt x="122" y="65"/>
                  </a:lnTo>
                  <a:lnTo>
                    <a:pt x="142" y="221"/>
                  </a:lnTo>
                  <a:lnTo>
                    <a:pt x="141" y="221"/>
                  </a:lnTo>
                  <a:lnTo>
                    <a:pt x="42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8" name="Freeform 373"/>
            <p:cNvSpPr>
              <a:spLocks/>
            </p:cNvSpPr>
            <p:nvPr/>
          </p:nvSpPr>
          <p:spPr bwMode="auto">
            <a:xfrm>
              <a:off x="3262004" y="3799745"/>
              <a:ext cx="173527" cy="120930"/>
            </a:xfrm>
            <a:custGeom>
              <a:avLst/>
              <a:gdLst>
                <a:gd name="T0" fmla="*/ 0 w 362"/>
                <a:gd name="T1" fmla="*/ 6 h 264"/>
                <a:gd name="T2" fmla="*/ 1 w 362"/>
                <a:gd name="T3" fmla="*/ 6 h 264"/>
                <a:gd name="T4" fmla="*/ 3 w 362"/>
                <a:gd name="T5" fmla="*/ 6 h 264"/>
                <a:gd name="T6" fmla="*/ 4 w 362"/>
                <a:gd name="T7" fmla="*/ 6 h 264"/>
                <a:gd name="T8" fmla="*/ 5 w 362"/>
                <a:gd name="T9" fmla="*/ 3 h 264"/>
                <a:gd name="T10" fmla="*/ 7 w 362"/>
                <a:gd name="T11" fmla="*/ 3 h 264"/>
                <a:gd name="T12" fmla="*/ 8 w 362"/>
                <a:gd name="T13" fmla="*/ 2 h 264"/>
                <a:gd name="T14" fmla="*/ 7 w 362"/>
                <a:gd name="T15" fmla="*/ 1 h 264"/>
                <a:gd name="T16" fmla="*/ 7 w 362"/>
                <a:gd name="T17" fmla="*/ 0 h 264"/>
                <a:gd name="T18" fmla="*/ 5 w 362"/>
                <a:gd name="T19" fmla="*/ 2 h 264"/>
                <a:gd name="T20" fmla="*/ 4 w 362"/>
                <a:gd name="T21" fmla="*/ 3 h 264"/>
                <a:gd name="T22" fmla="*/ 4 w 362"/>
                <a:gd name="T23" fmla="*/ 3 h 264"/>
                <a:gd name="T24" fmla="*/ 3 w 362"/>
                <a:gd name="T25" fmla="*/ 4 h 264"/>
                <a:gd name="T26" fmla="*/ 2 w 362"/>
                <a:gd name="T27" fmla="*/ 4 h 264"/>
                <a:gd name="T28" fmla="*/ 1 w 362"/>
                <a:gd name="T29" fmla="*/ 6 h 264"/>
                <a:gd name="T30" fmla="*/ 0 w 362"/>
                <a:gd name="T31" fmla="*/ 6 h 2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264"/>
                <a:gd name="T50" fmla="*/ 362 w 362"/>
                <a:gd name="T51" fmla="*/ 264 h 2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264">
                  <a:moveTo>
                    <a:pt x="0" y="235"/>
                  </a:moveTo>
                  <a:lnTo>
                    <a:pt x="33" y="264"/>
                  </a:lnTo>
                  <a:lnTo>
                    <a:pt x="143" y="253"/>
                  </a:lnTo>
                  <a:lnTo>
                    <a:pt x="182" y="238"/>
                  </a:lnTo>
                  <a:lnTo>
                    <a:pt x="234" y="115"/>
                  </a:lnTo>
                  <a:lnTo>
                    <a:pt x="299" y="120"/>
                  </a:lnTo>
                  <a:lnTo>
                    <a:pt x="362" y="78"/>
                  </a:lnTo>
                  <a:lnTo>
                    <a:pt x="304" y="45"/>
                  </a:lnTo>
                  <a:lnTo>
                    <a:pt x="284" y="0"/>
                  </a:lnTo>
                  <a:lnTo>
                    <a:pt x="210" y="82"/>
                  </a:lnTo>
                  <a:lnTo>
                    <a:pt x="185" y="128"/>
                  </a:lnTo>
                  <a:lnTo>
                    <a:pt x="163" y="103"/>
                  </a:lnTo>
                  <a:lnTo>
                    <a:pt x="120" y="168"/>
                  </a:lnTo>
                  <a:lnTo>
                    <a:pt x="70" y="177"/>
                  </a:lnTo>
                  <a:lnTo>
                    <a:pt x="56" y="238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9" name="Freeform 374"/>
            <p:cNvSpPr>
              <a:spLocks/>
            </p:cNvSpPr>
            <p:nvPr/>
          </p:nvSpPr>
          <p:spPr bwMode="auto">
            <a:xfrm>
              <a:off x="2859355" y="2792529"/>
              <a:ext cx="581230" cy="265727"/>
            </a:xfrm>
            <a:custGeom>
              <a:avLst/>
              <a:gdLst>
                <a:gd name="T0" fmla="*/ 0 w 1209"/>
                <a:gd name="T1" fmla="*/ 4 h 587"/>
                <a:gd name="T2" fmla="*/ 1 w 1209"/>
                <a:gd name="T3" fmla="*/ 6 h 587"/>
                <a:gd name="T4" fmla="*/ 2 w 1209"/>
                <a:gd name="T5" fmla="*/ 6 h 587"/>
                <a:gd name="T6" fmla="*/ 3 w 1209"/>
                <a:gd name="T7" fmla="*/ 9 h 587"/>
                <a:gd name="T8" fmla="*/ 7 w 1209"/>
                <a:gd name="T9" fmla="*/ 10 h 587"/>
                <a:gd name="T10" fmla="*/ 8 w 1209"/>
                <a:gd name="T11" fmla="*/ 12 h 587"/>
                <a:gd name="T12" fmla="*/ 11 w 1209"/>
                <a:gd name="T13" fmla="*/ 12 h 587"/>
                <a:gd name="T14" fmla="*/ 15 w 1209"/>
                <a:gd name="T15" fmla="*/ 14 h 587"/>
                <a:gd name="T16" fmla="*/ 20 w 1209"/>
                <a:gd name="T17" fmla="*/ 12 h 587"/>
                <a:gd name="T18" fmla="*/ 21 w 1209"/>
                <a:gd name="T19" fmla="*/ 11 h 587"/>
                <a:gd name="T20" fmla="*/ 21 w 1209"/>
                <a:gd name="T21" fmla="*/ 9 h 587"/>
                <a:gd name="T22" fmla="*/ 23 w 1209"/>
                <a:gd name="T23" fmla="*/ 10 h 587"/>
                <a:gd name="T24" fmla="*/ 26 w 1209"/>
                <a:gd name="T25" fmla="*/ 7 h 587"/>
                <a:gd name="T26" fmla="*/ 28 w 1209"/>
                <a:gd name="T27" fmla="*/ 7 h 587"/>
                <a:gd name="T28" fmla="*/ 27 w 1209"/>
                <a:gd name="T29" fmla="*/ 5 h 587"/>
                <a:gd name="T30" fmla="*/ 25 w 1209"/>
                <a:gd name="T31" fmla="*/ 6 h 587"/>
                <a:gd name="T32" fmla="*/ 25 w 1209"/>
                <a:gd name="T33" fmla="*/ 4 h 587"/>
                <a:gd name="T34" fmla="*/ 25 w 1209"/>
                <a:gd name="T35" fmla="*/ 3 h 587"/>
                <a:gd name="T36" fmla="*/ 24 w 1209"/>
                <a:gd name="T37" fmla="*/ 3 h 587"/>
                <a:gd name="T38" fmla="*/ 19 w 1209"/>
                <a:gd name="T39" fmla="*/ 4 h 587"/>
                <a:gd name="T40" fmla="*/ 16 w 1209"/>
                <a:gd name="T41" fmla="*/ 2 h 587"/>
                <a:gd name="T42" fmla="*/ 13 w 1209"/>
                <a:gd name="T43" fmla="*/ 2 h 587"/>
                <a:gd name="T44" fmla="*/ 13 w 1209"/>
                <a:gd name="T45" fmla="*/ 1 h 587"/>
                <a:gd name="T46" fmla="*/ 10 w 1209"/>
                <a:gd name="T47" fmla="*/ 0 h 587"/>
                <a:gd name="T48" fmla="*/ 9 w 1209"/>
                <a:gd name="T49" fmla="*/ 1 h 587"/>
                <a:gd name="T50" fmla="*/ 9 w 1209"/>
                <a:gd name="T51" fmla="*/ 3 h 587"/>
                <a:gd name="T52" fmla="*/ 4 w 1209"/>
                <a:gd name="T53" fmla="*/ 2 h 587"/>
                <a:gd name="T54" fmla="*/ 0 w 1209"/>
                <a:gd name="T55" fmla="*/ 4 h 5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9"/>
                <a:gd name="T85" fmla="*/ 0 h 587"/>
                <a:gd name="T86" fmla="*/ 1209 w 1209"/>
                <a:gd name="T87" fmla="*/ 587 h 5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9" h="587">
                  <a:moveTo>
                    <a:pt x="0" y="184"/>
                  </a:moveTo>
                  <a:lnTo>
                    <a:pt x="39" y="242"/>
                  </a:lnTo>
                  <a:lnTo>
                    <a:pt x="94" y="265"/>
                  </a:lnTo>
                  <a:lnTo>
                    <a:pt x="113" y="389"/>
                  </a:lnTo>
                  <a:lnTo>
                    <a:pt x="282" y="439"/>
                  </a:lnTo>
                  <a:lnTo>
                    <a:pt x="353" y="526"/>
                  </a:lnTo>
                  <a:lnTo>
                    <a:pt x="494" y="522"/>
                  </a:lnTo>
                  <a:lnTo>
                    <a:pt x="651" y="587"/>
                  </a:lnTo>
                  <a:lnTo>
                    <a:pt x="856" y="526"/>
                  </a:lnTo>
                  <a:lnTo>
                    <a:pt x="920" y="477"/>
                  </a:lnTo>
                  <a:lnTo>
                    <a:pt x="920" y="408"/>
                  </a:lnTo>
                  <a:lnTo>
                    <a:pt x="979" y="416"/>
                  </a:lnTo>
                  <a:lnTo>
                    <a:pt x="1110" y="318"/>
                  </a:lnTo>
                  <a:lnTo>
                    <a:pt x="1209" y="312"/>
                  </a:lnTo>
                  <a:lnTo>
                    <a:pt x="1162" y="238"/>
                  </a:lnTo>
                  <a:lnTo>
                    <a:pt x="1065" y="257"/>
                  </a:lnTo>
                  <a:lnTo>
                    <a:pt x="1064" y="174"/>
                  </a:lnTo>
                  <a:lnTo>
                    <a:pt x="1088" y="127"/>
                  </a:lnTo>
                  <a:lnTo>
                    <a:pt x="1018" y="115"/>
                  </a:lnTo>
                  <a:lnTo>
                    <a:pt x="838" y="167"/>
                  </a:lnTo>
                  <a:lnTo>
                    <a:pt x="677" y="90"/>
                  </a:lnTo>
                  <a:lnTo>
                    <a:pt x="576" y="101"/>
                  </a:lnTo>
                  <a:lnTo>
                    <a:pt x="539" y="39"/>
                  </a:lnTo>
                  <a:lnTo>
                    <a:pt x="439" y="0"/>
                  </a:lnTo>
                  <a:lnTo>
                    <a:pt x="386" y="42"/>
                  </a:lnTo>
                  <a:lnTo>
                    <a:pt x="383" y="126"/>
                  </a:lnTo>
                  <a:lnTo>
                    <a:pt x="153" y="89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0" name="Freeform 375"/>
            <p:cNvSpPr>
              <a:spLocks/>
            </p:cNvSpPr>
            <p:nvPr/>
          </p:nvSpPr>
          <p:spPr bwMode="auto">
            <a:xfrm>
              <a:off x="2203998" y="3432183"/>
              <a:ext cx="141517" cy="173438"/>
            </a:xfrm>
            <a:custGeom>
              <a:avLst/>
              <a:gdLst>
                <a:gd name="T0" fmla="*/ 0 w 294"/>
                <a:gd name="T1" fmla="*/ 6 h 383"/>
                <a:gd name="T2" fmla="*/ 1 w 294"/>
                <a:gd name="T3" fmla="*/ 9 h 383"/>
                <a:gd name="T4" fmla="*/ 3 w 294"/>
                <a:gd name="T5" fmla="*/ 9 h 383"/>
                <a:gd name="T6" fmla="*/ 5 w 294"/>
                <a:gd name="T7" fmla="*/ 6 h 383"/>
                <a:gd name="T8" fmla="*/ 5 w 294"/>
                <a:gd name="T9" fmla="*/ 5 h 383"/>
                <a:gd name="T10" fmla="*/ 7 w 294"/>
                <a:gd name="T11" fmla="*/ 3 h 383"/>
                <a:gd name="T12" fmla="*/ 7 w 294"/>
                <a:gd name="T13" fmla="*/ 3 h 383"/>
                <a:gd name="T14" fmla="*/ 6 w 294"/>
                <a:gd name="T15" fmla="*/ 1 h 383"/>
                <a:gd name="T16" fmla="*/ 4 w 294"/>
                <a:gd name="T17" fmla="*/ 0 h 383"/>
                <a:gd name="T18" fmla="*/ 3 w 294"/>
                <a:gd name="T19" fmla="*/ 0 h 383"/>
                <a:gd name="T20" fmla="*/ 4 w 294"/>
                <a:gd name="T21" fmla="*/ 1 h 383"/>
                <a:gd name="T22" fmla="*/ 3 w 294"/>
                <a:gd name="T23" fmla="*/ 2 h 383"/>
                <a:gd name="T24" fmla="*/ 3 w 294"/>
                <a:gd name="T25" fmla="*/ 3 h 383"/>
                <a:gd name="T26" fmla="*/ 3 w 294"/>
                <a:gd name="T27" fmla="*/ 5 h 383"/>
                <a:gd name="T28" fmla="*/ 0 w 294"/>
                <a:gd name="T29" fmla="*/ 6 h 3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4"/>
                <a:gd name="T46" fmla="*/ 0 h 383"/>
                <a:gd name="T47" fmla="*/ 294 w 294"/>
                <a:gd name="T48" fmla="*/ 383 h 3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4" h="383">
                  <a:moveTo>
                    <a:pt x="0" y="270"/>
                  </a:moveTo>
                  <a:lnTo>
                    <a:pt x="40" y="383"/>
                  </a:lnTo>
                  <a:lnTo>
                    <a:pt x="109" y="364"/>
                  </a:lnTo>
                  <a:lnTo>
                    <a:pt x="218" y="269"/>
                  </a:lnTo>
                  <a:lnTo>
                    <a:pt x="217" y="223"/>
                  </a:lnTo>
                  <a:lnTo>
                    <a:pt x="289" y="139"/>
                  </a:lnTo>
                  <a:lnTo>
                    <a:pt x="294" y="114"/>
                  </a:lnTo>
                  <a:lnTo>
                    <a:pt x="255" y="64"/>
                  </a:lnTo>
                  <a:lnTo>
                    <a:pt x="164" y="0"/>
                  </a:lnTo>
                  <a:lnTo>
                    <a:pt x="141" y="1"/>
                  </a:lnTo>
                  <a:lnTo>
                    <a:pt x="153" y="36"/>
                  </a:lnTo>
                  <a:lnTo>
                    <a:pt x="122" y="101"/>
                  </a:lnTo>
                  <a:lnTo>
                    <a:pt x="141" y="134"/>
                  </a:lnTo>
                  <a:lnTo>
                    <a:pt x="111" y="226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1" name="Freeform 376"/>
            <p:cNvSpPr>
              <a:spLocks/>
            </p:cNvSpPr>
            <p:nvPr/>
          </p:nvSpPr>
          <p:spPr bwMode="auto">
            <a:xfrm>
              <a:off x="2719523" y="3316027"/>
              <a:ext cx="144886" cy="82741"/>
            </a:xfrm>
            <a:custGeom>
              <a:avLst/>
              <a:gdLst>
                <a:gd name="T0" fmla="*/ 0 w 305"/>
                <a:gd name="T1" fmla="*/ 2 h 184"/>
                <a:gd name="T2" fmla="*/ 1 w 305"/>
                <a:gd name="T3" fmla="*/ 0 h 184"/>
                <a:gd name="T4" fmla="*/ 4 w 305"/>
                <a:gd name="T5" fmla="*/ 1 h 184"/>
                <a:gd name="T6" fmla="*/ 5 w 305"/>
                <a:gd name="T7" fmla="*/ 3 h 184"/>
                <a:gd name="T8" fmla="*/ 7 w 305"/>
                <a:gd name="T9" fmla="*/ 3 h 184"/>
                <a:gd name="T10" fmla="*/ 7 w 305"/>
                <a:gd name="T11" fmla="*/ 4 h 184"/>
                <a:gd name="T12" fmla="*/ 2 w 305"/>
                <a:gd name="T13" fmla="*/ 3 h 184"/>
                <a:gd name="T14" fmla="*/ 0 w 305"/>
                <a:gd name="T15" fmla="*/ 2 h 1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5"/>
                <a:gd name="T25" fmla="*/ 0 h 184"/>
                <a:gd name="T26" fmla="*/ 305 w 305"/>
                <a:gd name="T27" fmla="*/ 184 h 1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5" h="184">
                  <a:moveTo>
                    <a:pt x="0" y="72"/>
                  </a:moveTo>
                  <a:lnTo>
                    <a:pt x="39" y="0"/>
                  </a:lnTo>
                  <a:lnTo>
                    <a:pt x="158" y="46"/>
                  </a:lnTo>
                  <a:lnTo>
                    <a:pt x="223" y="117"/>
                  </a:lnTo>
                  <a:lnTo>
                    <a:pt x="305" y="117"/>
                  </a:lnTo>
                  <a:lnTo>
                    <a:pt x="302" y="184"/>
                  </a:lnTo>
                  <a:lnTo>
                    <a:pt x="102" y="141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2" name="Freeform 377"/>
            <p:cNvSpPr>
              <a:spLocks/>
            </p:cNvSpPr>
            <p:nvPr/>
          </p:nvSpPr>
          <p:spPr bwMode="auto">
            <a:xfrm>
              <a:off x="1314464" y="2762297"/>
              <a:ext cx="65704" cy="68421"/>
            </a:xfrm>
            <a:custGeom>
              <a:avLst/>
              <a:gdLst>
                <a:gd name="T0" fmla="*/ 0 w 138"/>
                <a:gd name="T1" fmla="*/ 3 h 148"/>
                <a:gd name="T2" fmla="*/ 1 w 138"/>
                <a:gd name="T3" fmla="*/ 2 h 148"/>
                <a:gd name="T4" fmla="*/ 1 w 138"/>
                <a:gd name="T5" fmla="*/ 2 h 148"/>
                <a:gd name="T6" fmla="*/ 1 w 138"/>
                <a:gd name="T7" fmla="*/ 1 h 148"/>
                <a:gd name="T8" fmla="*/ 2 w 138"/>
                <a:gd name="T9" fmla="*/ 1 h 148"/>
                <a:gd name="T10" fmla="*/ 2 w 138"/>
                <a:gd name="T11" fmla="*/ 0 h 148"/>
                <a:gd name="T12" fmla="*/ 3 w 138"/>
                <a:gd name="T13" fmla="*/ 0 h 148"/>
                <a:gd name="T14" fmla="*/ 3 w 138"/>
                <a:gd name="T15" fmla="*/ 1 h 148"/>
                <a:gd name="T16" fmla="*/ 2 w 138"/>
                <a:gd name="T17" fmla="*/ 2 h 148"/>
                <a:gd name="T18" fmla="*/ 2 w 138"/>
                <a:gd name="T19" fmla="*/ 3 h 148"/>
                <a:gd name="T20" fmla="*/ 1 w 138"/>
                <a:gd name="T21" fmla="*/ 3 h 148"/>
                <a:gd name="T22" fmla="*/ 0 w 138"/>
                <a:gd name="T23" fmla="*/ 3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48"/>
                <a:gd name="T38" fmla="*/ 138 w 138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48">
                  <a:moveTo>
                    <a:pt x="0" y="111"/>
                  </a:moveTo>
                  <a:lnTo>
                    <a:pt x="54" y="92"/>
                  </a:lnTo>
                  <a:lnTo>
                    <a:pt x="29" y="76"/>
                  </a:lnTo>
                  <a:lnTo>
                    <a:pt x="53" y="23"/>
                  </a:lnTo>
                  <a:lnTo>
                    <a:pt x="75" y="57"/>
                  </a:lnTo>
                  <a:lnTo>
                    <a:pt x="76" y="0"/>
                  </a:lnTo>
                  <a:lnTo>
                    <a:pt x="138" y="0"/>
                  </a:lnTo>
                  <a:lnTo>
                    <a:pt x="134" y="57"/>
                  </a:lnTo>
                  <a:lnTo>
                    <a:pt x="93" y="79"/>
                  </a:lnTo>
                  <a:lnTo>
                    <a:pt x="95" y="148"/>
                  </a:lnTo>
                  <a:lnTo>
                    <a:pt x="57" y="106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3" name="Freeform 378"/>
            <p:cNvSpPr>
              <a:spLocks/>
            </p:cNvSpPr>
            <p:nvPr/>
          </p:nvSpPr>
          <p:spPr bwMode="auto">
            <a:xfrm>
              <a:off x="4301478" y="4799005"/>
              <a:ext cx="143201" cy="144797"/>
            </a:xfrm>
            <a:custGeom>
              <a:avLst/>
              <a:gdLst>
                <a:gd name="T0" fmla="*/ 0 w 298"/>
                <a:gd name="T1" fmla="*/ 6 h 322"/>
                <a:gd name="T2" fmla="*/ 1 w 298"/>
                <a:gd name="T3" fmla="*/ 4 h 322"/>
                <a:gd name="T4" fmla="*/ 4 w 298"/>
                <a:gd name="T5" fmla="*/ 3 h 322"/>
                <a:gd name="T6" fmla="*/ 5 w 298"/>
                <a:gd name="T7" fmla="*/ 0 h 322"/>
                <a:gd name="T8" fmla="*/ 6 w 298"/>
                <a:gd name="T9" fmla="*/ 1 h 322"/>
                <a:gd name="T10" fmla="*/ 7 w 298"/>
                <a:gd name="T11" fmla="*/ 0 h 322"/>
                <a:gd name="T12" fmla="*/ 7 w 298"/>
                <a:gd name="T13" fmla="*/ 1 h 322"/>
                <a:gd name="T14" fmla="*/ 6 w 298"/>
                <a:gd name="T15" fmla="*/ 3 h 322"/>
                <a:gd name="T16" fmla="*/ 6 w 298"/>
                <a:gd name="T17" fmla="*/ 4 h 322"/>
                <a:gd name="T18" fmla="*/ 4 w 298"/>
                <a:gd name="T19" fmla="*/ 4 h 322"/>
                <a:gd name="T20" fmla="*/ 4 w 298"/>
                <a:gd name="T21" fmla="*/ 6 h 322"/>
                <a:gd name="T22" fmla="*/ 2 w 298"/>
                <a:gd name="T23" fmla="*/ 7 h 322"/>
                <a:gd name="T24" fmla="*/ 0 w 298"/>
                <a:gd name="T25" fmla="*/ 6 h 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8"/>
                <a:gd name="T40" fmla="*/ 0 h 322"/>
                <a:gd name="T41" fmla="*/ 298 w 298"/>
                <a:gd name="T42" fmla="*/ 322 h 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8" h="322">
                  <a:moveTo>
                    <a:pt x="0" y="281"/>
                  </a:moveTo>
                  <a:lnTo>
                    <a:pt x="63" y="182"/>
                  </a:lnTo>
                  <a:lnTo>
                    <a:pt x="172" y="109"/>
                  </a:lnTo>
                  <a:lnTo>
                    <a:pt x="223" y="0"/>
                  </a:lnTo>
                  <a:lnTo>
                    <a:pt x="256" y="32"/>
                  </a:lnTo>
                  <a:lnTo>
                    <a:pt x="293" y="17"/>
                  </a:lnTo>
                  <a:lnTo>
                    <a:pt x="298" y="55"/>
                  </a:lnTo>
                  <a:lnTo>
                    <a:pt x="242" y="134"/>
                  </a:lnTo>
                  <a:lnTo>
                    <a:pt x="252" y="167"/>
                  </a:lnTo>
                  <a:lnTo>
                    <a:pt x="190" y="180"/>
                  </a:lnTo>
                  <a:lnTo>
                    <a:pt x="161" y="289"/>
                  </a:lnTo>
                  <a:lnTo>
                    <a:pt x="96" y="322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4" name="Freeform 379"/>
            <p:cNvSpPr>
              <a:spLocks/>
            </p:cNvSpPr>
            <p:nvPr/>
          </p:nvSpPr>
          <p:spPr bwMode="auto">
            <a:xfrm>
              <a:off x="4414355" y="4655799"/>
              <a:ext cx="106138" cy="160709"/>
            </a:xfrm>
            <a:custGeom>
              <a:avLst/>
              <a:gdLst>
                <a:gd name="T0" fmla="*/ 0 w 221"/>
                <a:gd name="T1" fmla="*/ 0 h 353"/>
                <a:gd name="T2" fmla="*/ 1 w 221"/>
                <a:gd name="T3" fmla="*/ 1 h 353"/>
                <a:gd name="T4" fmla="*/ 2 w 221"/>
                <a:gd name="T5" fmla="*/ 3 h 353"/>
                <a:gd name="T6" fmla="*/ 3 w 221"/>
                <a:gd name="T7" fmla="*/ 3 h 353"/>
                <a:gd name="T8" fmla="*/ 3 w 221"/>
                <a:gd name="T9" fmla="*/ 3 h 353"/>
                <a:gd name="T10" fmla="*/ 3 w 221"/>
                <a:gd name="T11" fmla="*/ 4 h 353"/>
                <a:gd name="T12" fmla="*/ 5 w 221"/>
                <a:gd name="T13" fmla="*/ 4 h 353"/>
                <a:gd name="T14" fmla="*/ 5 w 221"/>
                <a:gd name="T15" fmla="*/ 5 h 353"/>
                <a:gd name="T16" fmla="*/ 4 w 221"/>
                <a:gd name="T17" fmla="*/ 6 h 353"/>
                <a:gd name="T18" fmla="*/ 3 w 221"/>
                <a:gd name="T19" fmla="*/ 8 h 353"/>
                <a:gd name="T20" fmla="*/ 2 w 221"/>
                <a:gd name="T21" fmla="*/ 8 h 353"/>
                <a:gd name="T22" fmla="*/ 2 w 221"/>
                <a:gd name="T23" fmla="*/ 7 h 353"/>
                <a:gd name="T24" fmla="*/ 1 w 221"/>
                <a:gd name="T25" fmla="*/ 6 h 353"/>
                <a:gd name="T26" fmla="*/ 2 w 221"/>
                <a:gd name="T27" fmla="*/ 4 h 353"/>
                <a:gd name="T28" fmla="*/ 2 w 221"/>
                <a:gd name="T29" fmla="*/ 3 h 353"/>
                <a:gd name="T30" fmla="*/ 0 w 221"/>
                <a:gd name="T31" fmla="*/ 0 h 3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353"/>
                <a:gd name="T50" fmla="*/ 221 w 221"/>
                <a:gd name="T51" fmla="*/ 353 h 3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353">
                  <a:moveTo>
                    <a:pt x="0" y="0"/>
                  </a:moveTo>
                  <a:lnTo>
                    <a:pt x="63" y="39"/>
                  </a:lnTo>
                  <a:lnTo>
                    <a:pt x="75" y="117"/>
                  </a:lnTo>
                  <a:lnTo>
                    <a:pt x="104" y="139"/>
                  </a:lnTo>
                  <a:lnTo>
                    <a:pt x="119" y="106"/>
                  </a:lnTo>
                  <a:lnTo>
                    <a:pt x="132" y="161"/>
                  </a:lnTo>
                  <a:lnTo>
                    <a:pt x="221" y="161"/>
                  </a:lnTo>
                  <a:lnTo>
                    <a:pt x="204" y="238"/>
                  </a:lnTo>
                  <a:lnTo>
                    <a:pt x="159" y="250"/>
                  </a:lnTo>
                  <a:lnTo>
                    <a:pt x="120" y="351"/>
                  </a:lnTo>
                  <a:lnTo>
                    <a:pt x="78" y="353"/>
                  </a:lnTo>
                  <a:lnTo>
                    <a:pt x="96" y="316"/>
                  </a:lnTo>
                  <a:lnTo>
                    <a:pt x="41" y="244"/>
                  </a:lnTo>
                  <a:lnTo>
                    <a:pt x="86" y="179"/>
                  </a:lnTo>
                  <a:lnTo>
                    <a:pt x="78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5" name="Freeform 380"/>
            <p:cNvSpPr>
              <a:spLocks/>
            </p:cNvSpPr>
            <p:nvPr/>
          </p:nvSpPr>
          <p:spPr bwMode="auto">
            <a:xfrm>
              <a:off x="1343104" y="2206976"/>
              <a:ext cx="473407" cy="418480"/>
            </a:xfrm>
            <a:custGeom>
              <a:avLst/>
              <a:gdLst>
                <a:gd name="T0" fmla="*/ 0 w 989"/>
                <a:gd name="T1" fmla="*/ 17 h 922"/>
                <a:gd name="T2" fmla="*/ 2 w 989"/>
                <a:gd name="T3" fmla="*/ 17 h 922"/>
                <a:gd name="T4" fmla="*/ 1 w 989"/>
                <a:gd name="T5" fmla="*/ 18 h 922"/>
                <a:gd name="T6" fmla="*/ 2 w 989"/>
                <a:gd name="T7" fmla="*/ 18 h 922"/>
                <a:gd name="T8" fmla="*/ 1 w 989"/>
                <a:gd name="T9" fmla="*/ 19 h 922"/>
                <a:gd name="T10" fmla="*/ 3 w 989"/>
                <a:gd name="T11" fmla="*/ 21 h 922"/>
                <a:gd name="T12" fmla="*/ 5 w 989"/>
                <a:gd name="T13" fmla="*/ 19 h 922"/>
                <a:gd name="T14" fmla="*/ 7 w 989"/>
                <a:gd name="T15" fmla="*/ 19 h 922"/>
                <a:gd name="T16" fmla="*/ 7 w 989"/>
                <a:gd name="T17" fmla="*/ 17 h 922"/>
                <a:gd name="T18" fmla="*/ 6 w 989"/>
                <a:gd name="T19" fmla="*/ 13 h 922"/>
                <a:gd name="T20" fmla="*/ 8 w 989"/>
                <a:gd name="T21" fmla="*/ 11 h 922"/>
                <a:gd name="T22" fmla="*/ 10 w 989"/>
                <a:gd name="T23" fmla="*/ 7 h 922"/>
                <a:gd name="T24" fmla="*/ 11 w 989"/>
                <a:gd name="T25" fmla="*/ 5 h 922"/>
                <a:gd name="T26" fmla="*/ 13 w 989"/>
                <a:gd name="T27" fmla="*/ 5 h 922"/>
                <a:gd name="T28" fmla="*/ 14 w 989"/>
                <a:gd name="T29" fmla="*/ 4 h 922"/>
                <a:gd name="T30" fmla="*/ 15 w 989"/>
                <a:gd name="T31" fmla="*/ 4 h 922"/>
                <a:gd name="T32" fmla="*/ 18 w 989"/>
                <a:gd name="T33" fmla="*/ 4 h 922"/>
                <a:gd name="T34" fmla="*/ 20 w 989"/>
                <a:gd name="T35" fmla="*/ 2 h 922"/>
                <a:gd name="T36" fmla="*/ 21 w 989"/>
                <a:gd name="T37" fmla="*/ 4 h 922"/>
                <a:gd name="T38" fmla="*/ 22 w 989"/>
                <a:gd name="T39" fmla="*/ 3 h 922"/>
                <a:gd name="T40" fmla="*/ 21 w 989"/>
                <a:gd name="T41" fmla="*/ 2 h 922"/>
                <a:gd name="T42" fmla="*/ 21 w 989"/>
                <a:gd name="T43" fmla="*/ 0 h 922"/>
                <a:gd name="T44" fmla="*/ 20 w 989"/>
                <a:gd name="T45" fmla="*/ 0 h 922"/>
                <a:gd name="T46" fmla="*/ 19 w 989"/>
                <a:gd name="T47" fmla="*/ 1 h 922"/>
                <a:gd name="T48" fmla="*/ 19 w 989"/>
                <a:gd name="T49" fmla="*/ 0 h 922"/>
                <a:gd name="T50" fmla="*/ 18 w 989"/>
                <a:gd name="T51" fmla="*/ 0 h 922"/>
                <a:gd name="T52" fmla="*/ 16 w 989"/>
                <a:gd name="T53" fmla="*/ 2 h 922"/>
                <a:gd name="T54" fmla="*/ 15 w 989"/>
                <a:gd name="T55" fmla="*/ 3 h 922"/>
                <a:gd name="T56" fmla="*/ 13 w 989"/>
                <a:gd name="T57" fmla="*/ 3 h 922"/>
                <a:gd name="T58" fmla="*/ 13 w 989"/>
                <a:gd name="T59" fmla="*/ 3 h 922"/>
                <a:gd name="T60" fmla="*/ 13 w 989"/>
                <a:gd name="T61" fmla="*/ 3 h 922"/>
                <a:gd name="T62" fmla="*/ 11 w 989"/>
                <a:gd name="T63" fmla="*/ 4 h 922"/>
                <a:gd name="T64" fmla="*/ 11 w 989"/>
                <a:gd name="T65" fmla="*/ 5 h 922"/>
                <a:gd name="T66" fmla="*/ 9 w 989"/>
                <a:gd name="T67" fmla="*/ 6 h 922"/>
                <a:gd name="T68" fmla="*/ 7 w 989"/>
                <a:gd name="T69" fmla="*/ 8 h 922"/>
                <a:gd name="T70" fmla="*/ 4 w 989"/>
                <a:gd name="T71" fmla="*/ 13 h 922"/>
                <a:gd name="T72" fmla="*/ 5 w 989"/>
                <a:gd name="T73" fmla="*/ 13 h 922"/>
                <a:gd name="T74" fmla="*/ 2 w 989"/>
                <a:gd name="T75" fmla="*/ 14 h 922"/>
                <a:gd name="T76" fmla="*/ 1 w 989"/>
                <a:gd name="T77" fmla="*/ 15 h 922"/>
                <a:gd name="T78" fmla="*/ 0 w 989"/>
                <a:gd name="T79" fmla="*/ 15 h 922"/>
                <a:gd name="T80" fmla="*/ 0 w 989"/>
                <a:gd name="T81" fmla="*/ 16 h 9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89"/>
                <a:gd name="T124" fmla="*/ 0 h 922"/>
                <a:gd name="T125" fmla="*/ 989 w 989"/>
                <a:gd name="T126" fmla="*/ 922 h 9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89" h="922">
                  <a:moveTo>
                    <a:pt x="0" y="688"/>
                  </a:moveTo>
                  <a:lnTo>
                    <a:pt x="4" y="727"/>
                  </a:lnTo>
                  <a:lnTo>
                    <a:pt x="91" y="702"/>
                  </a:lnTo>
                  <a:lnTo>
                    <a:pt x="97" y="717"/>
                  </a:lnTo>
                  <a:lnTo>
                    <a:pt x="3" y="741"/>
                  </a:lnTo>
                  <a:lnTo>
                    <a:pt x="27" y="757"/>
                  </a:lnTo>
                  <a:lnTo>
                    <a:pt x="17" y="807"/>
                  </a:lnTo>
                  <a:lnTo>
                    <a:pt x="80" y="764"/>
                  </a:lnTo>
                  <a:lnTo>
                    <a:pt x="12" y="834"/>
                  </a:lnTo>
                  <a:lnTo>
                    <a:pt x="50" y="834"/>
                  </a:lnTo>
                  <a:lnTo>
                    <a:pt x="27" y="895"/>
                  </a:lnTo>
                  <a:lnTo>
                    <a:pt x="121" y="922"/>
                  </a:lnTo>
                  <a:lnTo>
                    <a:pt x="196" y="863"/>
                  </a:lnTo>
                  <a:lnTo>
                    <a:pt x="213" y="809"/>
                  </a:lnTo>
                  <a:lnTo>
                    <a:pt x="235" y="863"/>
                  </a:lnTo>
                  <a:lnTo>
                    <a:pt x="281" y="795"/>
                  </a:lnTo>
                  <a:lnTo>
                    <a:pt x="270" y="737"/>
                  </a:lnTo>
                  <a:lnTo>
                    <a:pt x="292" y="712"/>
                  </a:lnTo>
                  <a:lnTo>
                    <a:pt x="270" y="685"/>
                  </a:lnTo>
                  <a:lnTo>
                    <a:pt x="277" y="553"/>
                  </a:lnTo>
                  <a:lnTo>
                    <a:pt x="344" y="523"/>
                  </a:lnTo>
                  <a:lnTo>
                    <a:pt x="332" y="483"/>
                  </a:lnTo>
                  <a:lnTo>
                    <a:pt x="364" y="381"/>
                  </a:lnTo>
                  <a:lnTo>
                    <a:pt x="431" y="309"/>
                  </a:lnTo>
                  <a:lnTo>
                    <a:pt x="443" y="249"/>
                  </a:lnTo>
                  <a:lnTo>
                    <a:pt x="488" y="238"/>
                  </a:lnTo>
                  <a:lnTo>
                    <a:pt x="505" y="198"/>
                  </a:lnTo>
                  <a:lnTo>
                    <a:pt x="573" y="207"/>
                  </a:lnTo>
                  <a:lnTo>
                    <a:pt x="574" y="159"/>
                  </a:lnTo>
                  <a:lnTo>
                    <a:pt x="593" y="159"/>
                  </a:lnTo>
                  <a:lnTo>
                    <a:pt x="620" y="138"/>
                  </a:lnTo>
                  <a:lnTo>
                    <a:pt x="665" y="180"/>
                  </a:lnTo>
                  <a:lnTo>
                    <a:pt x="744" y="188"/>
                  </a:lnTo>
                  <a:lnTo>
                    <a:pt x="789" y="162"/>
                  </a:lnTo>
                  <a:lnTo>
                    <a:pt x="801" y="100"/>
                  </a:lnTo>
                  <a:lnTo>
                    <a:pt x="877" y="83"/>
                  </a:lnTo>
                  <a:lnTo>
                    <a:pt x="917" y="108"/>
                  </a:lnTo>
                  <a:lnTo>
                    <a:pt x="912" y="159"/>
                  </a:lnTo>
                  <a:lnTo>
                    <a:pt x="986" y="100"/>
                  </a:lnTo>
                  <a:lnTo>
                    <a:pt x="941" y="109"/>
                  </a:lnTo>
                  <a:lnTo>
                    <a:pt x="952" y="96"/>
                  </a:lnTo>
                  <a:lnTo>
                    <a:pt x="900" y="79"/>
                  </a:lnTo>
                  <a:lnTo>
                    <a:pt x="989" y="51"/>
                  </a:lnTo>
                  <a:lnTo>
                    <a:pt x="917" y="16"/>
                  </a:lnTo>
                  <a:lnTo>
                    <a:pt x="872" y="51"/>
                  </a:lnTo>
                  <a:lnTo>
                    <a:pt x="896" y="4"/>
                  </a:lnTo>
                  <a:lnTo>
                    <a:pt x="861" y="0"/>
                  </a:lnTo>
                  <a:lnTo>
                    <a:pt x="838" y="51"/>
                  </a:lnTo>
                  <a:lnTo>
                    <a:pt x="823" y="55"/>
                  </a:lnTo>
                  <a:lnTo>
                    <a:pt x="823" y="10"/>
                  </a:lnTo>
                  <a:lnTo>
                    <a:pt x="761" y="83"/>
                  </a:lnTo>
                  <a:lnTo>
                    <a:pt x="792" y="17"/>
                  </a:lnTo>
                  <a:lnTo>
                    <a:pt x="761" y="8"/>
                  </a:lnTo>
                  <a:lnTo>
                    <a:pt x="693" y="88"/>
                  </a:lnTo>
                  <a:lnTo>
                    <a:pt x="630" y="62"/>
                  </a:lnTo>
                  <a:lnTo>
                    <a:pt x="646" y="108"/>
                  </a:lnTo>
                  <a:lnTo>
                    <a:pt x="620" y="83"/>
                  </a:lnTo>
                  <a:lnTo>
                    <a:pt x="574" y="140"/>
                  </a:lnTo>
                  <a:lnTo>
                    <a:pt x="580" y="93"/>
                  </a:lnTo>
                  <a:lnTo>
                    <a:pt x="557" y="132"/>
                  </a:lnTo>
                  <a:lnTo>
                    <a:pt x="535" y="105"/>
                  </a:lnTo>
                  <a:lnTo>
                    <a:pt x="550" y="144"/>
                  </a:lnTo>
                  <a:lnTo>
                    <a:pt x="500" y="128"/>
                  </a:lnTo>
                  <a:lnTo>
                    <a:pt x="483" y="181"/>
                  </a:lnTo>
                  <a:lnTo>
                    <a:pt x="438" y="203"/>
                  </a:lnTo>
                  <a:lnTo>
                    <a:pt x="480" y="205"/>
                  </a:lnTo>
                  <a:lnTo>
                    <a:pt x="401" y="234"/>
                  </a:lnTo>
                  <a:lnTo>
                    <a:pt x="387" y="273"/>
                  </a:lnTo>
                  <a:lnTo>
                    <a:pt x="414" y="273"/>
                  </a:lnTo>
                  <a:lnTo>
                    <a:pt x="317" y="336"/>
                  </a:lnTo>
                  <a:lnTo>
                    <a:pt x="283" y="446"/>
                  </a:lnTo>
                  <a:lnTo>
                    <a:pt x="175" y="537"/>
                  </a:lnTo>
                  <a:lnTo>
                    <a:pt x="196" y="560"/>
                  </a:lnTo>
                  <a:lnTo>
                    <a:pt x="238" y="543"/>
                  </a:lnTo>
                  <a:lnTo>
                    <a:pt x="134" y="570"/>
                  </a:lnTo>
                  <a:lnTo>
                    <a:pt x="80" y="607"/>
                  </a:lnTo>
                  <a:lnTo>
                    <a:pt x="91" y="629"/>
                  </a:lnTo>
                  <a:lnTo>
                    <a:pt x="52" y="629"/>
                  </a:lnTo>
                  <a:lnTo>
                    <a:pt x="56" y="657"/>
                  </a:lnTo>
                  <a:lnTo>
                    <a:pt x="5" y="657"/>
                  </a:lnTo>
                  <a:lnTo>
                    <a:pt x="52" y="673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6" name="Freeform 381"/>
            <p:cNvSpPr>
              <a:spLocks/>
            </p:cNvSpPr>
            <p:nvPr/>
          </p:nvSpPr>
          <p:spPr bwMode="auto">
            <a:xfrm>
              <a:off x="2367416" y="3163274"/>
              <a:ext cx="304935" cy="292777"/>
            </a:xfrm>
            <a:custGeom>
              <a:avLst/>
              <a:gdLst>
                <a:gd name="T0" fmla="*/ 0 w 636"/>
                <a:gd name="T1" fmla="*/ 8 h 645"/>
                <a:gd name="T2" fmla="*/ 1 w 636"/>
                <a:gd name="T3" fmla="*/ 9 h 645"/>
                <a:gd name="T4" fmla="*/ 5 w 636"/>
                <a:gd name="T5" fmla="*/ 8 h 645"/>
                <a:gd name="T6" fmla="*/ 5 w 636"/>
                <a:gd name="T7" fmla="*/ 7 h 645"/>
                <a:gd name="T8" fmla="*/ 7 w 636"/>
                <a:gd name="T9" fmla="*/ 6 h 645"/>
                <a:gd name="T10" fmla="*/ 7 w 636"/>
                <a:gd name="T11" fmla="*/ 5 h 645"/>
                <a:gd name="T12" fmla="*/ 8 w 636"/>
                <a:gd name="T13" fmla="*/ 4 h 645"/>
                <a:gd name="T14" fmla="*/ 8 w 636"/>
                <a:gd name="T15" fmla="*/ 4 h 645"/>
                <a:gd name="T16" fmla="*/ 9 w 636"/>
                <a:gd name="T17" fmla="*/ 3 h 645"/>
                <a:gd name="T18" fmla="*/ 9 w 636"/>
                <a:gd name="T19" fmla="*/ 2 h 645"/>
                <a:gd name="T20" fmla="*/ 9 w 636"/>
                <a:gd name="T21" fmla="*/ 1 h 645"/>
                <a:gd name="T22" fmla="*/ 12 w 636"/>
                <a:gd name="T23" fmla="*/ 0 h 645"/>
                <a:gd name="T24" fmla="*/ 15 w 636"/>
                <a:gd name="T25" fmla="*/ 2 h 645"/>
                <a:gd name="T26" fmla="*/ 14 w 636"/>
                <a:gd name="T27" fmla="*/ 3 h 645"/>
                <a:gd name="T28" fmla="*/ 11 w 636"/>
                <a:gd name="T29" fmla="*/ 3 h 645"/>
                <a:gd name="T30" fmla="*/ 11 w 636"/>
                <a:gd name="T31" fmla="*/ 4 h 645"/>
                <a:gd name="T32" fmla="*/ 13 w 636"/>
                <a:gd name="T33" fmla="*/ 5 h 645"/>
                <a:gd name="T34" fmla="*/ 12 w 636"/>
                <a:gd name="T35" fmla="*/ 6 h 645"/>
                <a:gd name="T36" fmla="*/ 12 w 636"/>
                <a:gd name="T37" fmla="*/ 7 h 645"/>
                <a:gd name="T38" fmla="*/ 9 w 636"/>
                <a:gd name="T39" fmla="*/ 11 h 645"/>
                <a:gd name="T40" fmla="*/ 9 w 636"/>
                <a:gd name="T41" fmla="*/ 10 h 645"/>
                <a:gd name="T42" fmla="*/ 7 w 636"/>
                <a:gd name="T43" fmla="*/ 11 h 645"/>
                <a:gd name="T44" fmla="*/ 9 w 636"/>
                <a:gd name="T45" fmla="*/ 14 h 645"/>
                <a:gd name="T46" fmla="*/ 7 w 636"/>
                <a:gd name="T47" fmla="*/ 14 h 645"/>
                <a:gd name="T48" fmla="*/ 6 w 636"/>
                <a:gd name="T49" fmla="*/ 15 h 645"/>
                <a:gd name="T50" fmla="*/ 5 w 636"/>
                <a:gd name="T51" fmla="*/ 13 h 645"/>
                <a:gd name="T52" fmla="*/ 1 w 636"/>
                <a:gd name="T53" fmla="*/ 13 h 645"/>
                <a:gd name="T54" fmla="*/ 2 w 636"/>
                <a:gd name="T55" fmla="*/ 11 h 645"/>
                <a:gd name="T56" fmla="*/ 0 w 636"/>
                <a:gd name="T57" fmla="*/ 8 h 6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6"/>
                <a:gd name="T88" fmla="*/ 0 h 645"/>
                <a:gd name="T89" fmla="*/ 636 w 636"/>
                <a:gd name="T90" fmla="*/ 645 h 6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6" h="645">
                  <a:moveTo>
                    <a:pt x="0" y="354"/>
                  </a:moveTo>
                  <a:lnTo>
                    <a:pt x="59" y="377"/>
                  </a:lnTo>
                  <a:lnTo>
                    <a:pt x="198" y="354"/>
                  </a:lnTo>
                  <a:lnTo>
                    <a:pt x="225" y="289"/>
                  </a:lnTo>
                  <a:lnTo>
                    <a:pt x="319" y="253"/>
                  </a:lnTo>
                  <a:lnTo>
                    <a:pt x="326" y="197"/>
                  </a:lnTo>
                  <a:lnTo>
                    <a:pt x="361" y="182"/>
                  </a:lnTo>
                  <a:lnTo>
                    <a:pt x="347" y="154"/>
                  </a:lnTo>
                  <a:lnTo>
                    <a:pt x="379" y="150"/>
                  </a:lnTo>
                  <a:lnTo>
                    <a:pt x="404" y="96"/>
                  </a:lnTo>
                  <a:lnTo>
                    <a:pt x="394" y="40"/>
                  </a:lnTo>
                  <a:lnTo>
                    <a:pt x="524" y="0"/>
                  </a:lnTo>
                  <a:lnTo>
                    <a:pt x="636" y="84"/>
                  </a:lnTo>
                  <a:lnTo>
                    <a:pt x="607" y="119"/>
                  </a:lnTo>
                  <a:lnTo>
                    <a:pt x="497" y="119"/>
                  </a:lnTo>
                  <a:lnTo>
                    <a:pt x="499" y="191"/>
                  </a:lnTo>
                  <a:lnTo>
                    <a:pt x="548" y="237"/>
                  </a:lnTo>
                  <a:lnTo>
                    <a:pt x="521" y="261"/>
                  </a:lnTo>
                  <a:lnTo>
                    <a:pt x="528" y="300"/>
                  </a:lnTo>
                  <a:lnTo>
                    <a:pt x="412" y="449"/>
                  </a:lnTo>
                  <a:lnTo>
                    <a:pt x="364" y="444"/>
                  </a:lnTo>
                  <a:lnTo>
                    <a:pt x="326" y="481"/>
                  </a:lnTo>
                  <a:lnTo>
                    <a:pt x="387" y="617"/>
                  </a:lnTo>
                  <a:lnTo>
                    <a:pt x="302" y="617"/>
                  </a:lnTo>
                  <a:lnTo>
                    <a:pt x="271" y="645"/>
                  </a:lnTo>
                  <a:lnTo>
                    <a:pt x="207" y="564"/>
                  </a:lnTo>
                  <a:lnTo>
                    <a:pt x="27" y="580"/>
                  </a:lnTo>
                  <a:lnTo>
                    <a:pt x="86" y="487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7" name="Freeform 382"/>
            <p:cNvSpPr>
              <a:spLocks/>
            </p:cNvSpPr>
            <p:nvPr/>
          </p:nvSpPr>
          <p:spPr bwMode="auto">
            <a:xfrm>
              <a:off x="3838179" y="3992278"/>
              <a:ext cx="183635" cy="154344"/>
            </a:xfrm>
            <a:custGeom>
              <a:avLst/>
              <a:gdLst>
                <a:gd name="T0" fmla="*/ 0 w 380"/>
                <a:gd name="T1" fmla="*/ 0 h 340"/>
                <a:gd name="T2" fmla="*/ 0 w 380"/>
                <a:gd name="T3" fmla="*/ 7 h 340"/>
                <a:gd name="T4" fmla="*/ 2 w 380"/>
                <a:gd name="T5" fmla="*/ 7 h 340"/>
                <a:gd name="T6" fmla="*/ 3 w 380"/>
                <a:gd name="T7" fmla="*/ 5 h 340"/>
                <a:gd name="T8" fmla="*/ 5 w 380"/>
                <a:gd name="T9" fmla="*/ 6 h 340"/>
                <a:gd name="T10" fmla="*/ 6 w 380"/>
                <a:gd name="T11" fmla="*/ 8 h 340"/>
                <a:gd name="T12" fmla="*/ 9 w 380"/>
                <a:gd name="T13" fmla="*/ 8 h 340"/>
                <a:gd name="T14" fmla="*/ 6 w 380"/>
                <a:gd name="T15" fmla="*/ 5 h 340"/>
                <a:gd name="T16" fmla="*/ 6 w 380"/>
                <a:gd name="T17" fmla="*/ 3 h 340"/>
                <a:gd name="T18" fmla="*/ 4 w 380"/>
                <a:gd name="T19" fmla="*/ 3 h 340"/>
                <a:gd name="T20" fmla="*/ 3 w 380"/>
                <a:gd name="T21" fmla="*/ 1 h 340"/>
                <a:gd name="T22" fmla="*/ 0 w 380"/>
                <a:gd name="T23" fmla="*/ 0 h 3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0"/>
                <a:gd name="T37" fmla="*/ 0 h 340"/>
                <a:gd name="T38" fmla="*/ 380 w 380"/>
                <a:gd name="T39" fmla="*/ 340 h 3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0" h="340">
                  <a:moveTo>
                    <a:pt x="0" y="0"/>
                  </a:moveTo>
                  <a:lnTo>
                    <a:pt x="6" y="285"/>
                  </a:lnTo>
                  <a:lnTo>
                    <a:pt x="68" y="293"/>
                  </a:lnTo>
                  <a:lnTo>
                    <a:pt x="129" y="215"/>
                  </a:lnTo>
                  <a:lnTo>
                    <a:pt x="195" y="250"/>
                  </a:lnTo>
                  <a:lnTo>
                    <a:pt x="259" y="327"/>
                  </a:lnTo>
                  <a:lnTo>
                    <a:pt x="380" y="340"/>
                  </a:lnTo>
                  <a:lnTo>
                    <a:pt x="243" y="213"/>
                  </a:lnTo>
                  <a:lnTo>
                    <a:pt x="251" y="151"/>
                  </a:lnTo>
                  <a:lnTo>
                    <a:pt x="188" y="128"/>
                  </a:lnTo>
                  <a:lnTo>
                    <a:pt x="12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8" name="Freeform 383"/>
            <p:cNvSpPr>
              <a:spLocks/>
            </p:cNvSpPr>
            <p:nvPr/>
          </p:nvSpPr>
          <p:spPr bwMode="auto">
            <a:xfrm>
              <a:off x="3971272" y="4024101"/>
              <a:ext cx="75813" cy="39779"/>
            </a:xfrm>
            <a:custGeom>
              <a:avLst/>
              <a:gdLst>
                <a:gd name="T0" fmla="*/ 0 w 159"/>
                <a:gd name="T1" fmla="*/ 1 h 90"/>
                <a:gd name="T2" fmla="*/ 2 w 159"/>
                <a:gd name="T3" fmla="*/ 2 h 90"/>
                <a:gd name="T4" fmla="*/ 4 w 159"/>
                <a:gd name="T5" fmla="*/ 1 h 90"/>
                <a:gd name="T6" fmla="*/ 3 w 159"/>
                <a:gd name="T7" fmla="*/ 0 h 90"/>
                <a:gd name="T8" fmla="*/ 3 w 159"/>
                <a:gd name="T9" fmla="*/ 1 h 90"/>
                <a:gd name="T10" fmla="*/ 0 w 159"/>
                <a:gd name="T11" fmla="*/ 1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90"/>
                <a:gd name="T20" fmla="*/ 159 w 15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90">
                  <a:moveTo>
                    <a:pt x="0" y="57"/>
                  </a:moveTo>
                  <a:lnTo>
                    <a:pt x="93" y="90"/>
                  </a:lnTo>
                  <a:lnTo>
                    <a:pt x="159" y="27"/>
                  </a:lnTo>
                  <a:lnTo>
                    <a:pt x="132" y="0"/>
                  </a:lnTo>
                  <a:lnTo>
                    <a:pt x="114" y="3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9" name="Freeform 384"/>
            <p:cNvSpPr>
              <a:spLocks/>
            </p:cNvSpPr>
            <p:nvPr/>
          </p:nvSpPr>
          <p:spPr bwMode="auto">
            <a:xfrm>
              <a:off x="4016760" y="3993869"/>
              <a:ext cx="38749" cy="39779"/>
            </a:xfrm>
            <a:custGeom>
              <a:avLst/>
              <a:gdLst>
                <a:gd name="T0" fmla="*/ 0 w 80"/>
                <a:gd name="T1" fmla="*/ 0 h 86"/>
                <a:gd name="T2" fmla="*/ 1 w 80"/>
                <a:gd name="T3" fmla="*/ 1 h 86"/>
                <a:gd name="T4" fmla="*/ 2 w 80"/>
                <a:gd name="T5" fmla="*/ 2 h 86"/>
                <a:gd name="T6" fmla="*/ 2 w 80"/>
                <a:gd name="T7" fmla="*/ 1 h 86"/>
                <a:gd name="T8" fmla="*/ 0 w 8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86"/>
                <a:gd name="T17" fmla="*/ 80 w 8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86">
                  <a:moveTo>
                    <a:pt x="0" y="0"/>
                  </a:moveTo>
                  <a:lnTo>
                    <a:pt x="63" y="39"/>
                  </a:lnTo>
                  <a:lnTo>
                    <a:pt x="80" y="86"/>
                  </a:lnTo>
                  <a:lnTo>
                    <a:pt x="79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0" name="Freeform 385"/>
            <p:cNvSpPr>
              <a:spLocks/>
            </p:cNvSpPr>
            <p:nvPr/>
          </p:nvSpPr>
          <p:spPr bwMode="auto">
            <a:xfrm>
              <a:off x="3398466" y="3712230"/>
              <a:ext cx="43803" cy="57282"/>
            </a:xfrm>
            <a:custGeom>
              <a:avLst/>
              <a:gdLst>
                <a:gd name="T0" fmla="*/ 0 w 89"/>
                <a:gd name="T1" fmla="*/ 3 h 127"/>
                <a:gd name="T2" fmla="*/ 2 w 89"/>
                <a:gd name="T3" fmla="*/ 1 h 127"/>
                <a:gd name="T4" fmla="*/ 2 w 89"/>
                <a:gd name="T5" fmla="*/ 0 h 127"/>
                <a:gd name="T6" fmla="*/ 0 w 89"/>
                <a:gd name="T7" fmla="*/ 3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127"/>
                <a:gd name="T14" fmla="*/ 89 w 89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127">
                  <a:moveTo>
                    <a:pt x="0" y="127"/>
                  </a:moveTo>
                  <a:lnTo>
                    <a:pt x="64" y="67"/>
                  </a:lnTo>
                  <a:lnTo>
                    <a:pt x="89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1" name="Freeform 386"/>
            <p:cNvSpPr>
              <a:spLocks/>
            </p:cNvSpPr>
            <p:nvPr/>
          </p:nvSpPr>
          <p:spPr bwMode="auto">
            <a:xfrm>
              <a:off x="3449008" y="3564251"/>
              <a:ext cx="75813" cy="122521"/>
            </a:xfrm>
            <a:custGeom>
              <a:avLst/>
              <a:gdLst>
                <a:gd name="T0" fmla="*/ 0 w 156"/>
                <a:gd name="T1" fmla="*/ 3 h 269"/>
                <a:gd name="T2" fmla="*/ 1 w 156"/>
                <a:gd name="T3" fmla="*/ 0 h 269"/>
                <a:gd name="T4" fmla="*/ 2 w 156"/>
                <a:gd name="T5" fmla="*/ 0 h 269"/>
                <a:gd name="T6" fmla="*/ 2 w 156"/>
                <a:gd name="T7" fmla="*/ 2 h 269"/>
                <a:gd name="T8" fmla="*/ 1 w 156"/>
                <a:gd name="T9" fmla="*/ 3 h 269"/>
                <a:gd name="T10" fmla="*/ 1 w 156"/>
                <a:gd name="T11" fmla="*/ 4 h 269"/>
                <a:gd name="T12" fmla="*/ 3 w 156"/>
                <a:gd name="T13" fmla="*/ 5 h 269"/>
                <a:gd name="T14" fmla="*/ 4 w 156"/>
                <a:gd name="T15" fmla="*/ 6 h 269"/>
                <a:gd name="T16" fmla="*/ 3 w 156"/>
                <a:gd name="T17" fmla="*/ 5 h 269"/>
                <a:gd name="T18" fmla="*/ 3 w 156"/>
                <a:gd name="T19" fmla="*/ 6 h 269"/>
                <a:gd name="T20" fmla="*/ 1 w 156"/>
                <a:gd name="T21" fmla="*/ 5 h 269"/>
                <a:gd name="T22" fmla="*/ 0 w 156"/>
                <a:gd name="T23" fmla="*/ 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9"/>
                <a:gd name="T38" fmla="*/ 156 w 15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9">
                  <a:moveTo>
                    <a:pt x="0" y="106"/>
                  </a:moveTo>
                  <a:lnTo>
                    <a:pt x="28" y="0"/>
                  </a:lnTo>
                  <a:lnTo>
                    <a:pt x="85" y="4"/>
                  </a:lnTo>
                  <a:lnTo>
                    <a:pt x="97" y="72"/>
                  </a:lnTo>
                  <a:lnTo>
                    <a:pt x="55" y="145"/>
                  </a:lnTo>
                  <a:lnTo>
                    <a:pt x="65" y="188"/>
                  </a:lnTo>
                  <a:lnTo>
                    <a:pt x="148" y="212"/>
                  </a:lnTo>
                  <a:lnTo>
                    <a:pt x="156" y="269"/>
                  </a:lnTo>
                  <a:lnTo>
                    <a:pt x="103" y="212"/>
                  </a:lnTo>
                  <a:lnTo>
                    <a:pt x="103" y="240"/>
                  </a:lnTo>
                  <a:lnTo>
                    <a:pt x="28" y="212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2" name="Freeform 387"/>
            <p:cNvSpPr>
              <a:spLocks/>
            </p:cNvSpPr>
            <p:nvPr/>
          </p:nvSpPr>
          <p:spPr bwMode="auto">
            <a:xfrm>
              <a:off x="3455747" y="3667677"/>
              <a:ext cx="20217" cy="25459"/>
            </a:xfrm>
            <a:custGeom>
              <a:avLst/>
              <a:gdLst>
                <a:gd name="T0" fmla="*/ 0 w 43"/>
                <a:gd name="T1" fmla="*/ 0 h 57"/>
                <a:gd name="T2" fmla="*/ 1 w 43"/>
                <a:gd name="T3" fmla="*/ 0 h 57"/>
                <a:gd name="T4" fmla="*/ 1 w 43"/>
                <a:gd name="T5" fmla="*/ 0 h 57"/>
                <a:gd name="T6" fmla="*/ 1 w 43"/>
                <a:gd name="T7" fmla="*/ 1 h 57"/>
                <a:gd name="T8" fmla="*/ 0 w 43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7"/>
                <a:gd name="T17" fmla="*/ 43 w 4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7">
                  <a:moveTo>
                    <a:pt x="0" y="0"/>
                  </a:moveTo>
                  <a:lnTo>
                    <a:pt x="24" y="0"/>
                  </a:lnTo>
                  <a:lnTo>
                    <a:pt x="43" y="13"/>
                  </a:lnTo>
                  <a:lnTo>
                    <a:pt x="3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3" name="Freeform 388"/>
            <p:cNvSpPr>
              <a:spLocks/>
            </p:cNvSpPr>
            <p:nvPr/>
          </p:nvSpPr>
          <p:spPr bwMode="auto">
            <a:xfrm>
              <a:off x="3484387" y="3699501"/>
              <a:ext cx="20217" cy="31824"/>
            </a:xfrm>
            <a:custGeom>
              <a:avLst/>
              <a:gdLst>
                <a:gd name="T0" fmla="*/ 0 w 40"/>
                <a:gd name="T1" fmla="*/ 0 h 70"/>
                <a:gd name="T2" fmla="*/ 0 w 40"/>
                <a:gd name="T3" fmla="*/ 2 h 70"/>
                <a:gd name="T4" fmla="*/ 1 w 40"/>
                <a:gd name="T5" fmla="*/ 1 h 70"/>
                <a:gd name="T6" fmla="*/ 0 w 40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70"/>
                <a:gd name="T14" fmla="*/ 40 w 40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70">
                  <a:moveTo>
                    <a:pt x="0" y="0"/>
                  </a:moveTo>
                  <a:lnTo>
                    <a:pt x="5" y="70"/>
                  </a:lnTo>
                  <a:lnTo>
                    <a:pt x="4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4" name="Freeform 389"/>
            <p:cNvSpPr>
              <a:spLocks/>
            </p:cNvSpPr>
            <p:nvPr/>
          </p:nvSpPr>
          <p:spPr bwMode="auto">
            <a:xfrm>
              <a:off x="3487757" y="3742463"/>
              <a:ext cx="79182" cy="84332"/>
            </a:xfrm>
            <a:custGeom>
              <a:avLst/>
              <a:gdLst>
                <a:gd name="T0" fmla="*/ 0 w 167"/>
                <a:gd name="T1" fmla="*/ 3 h 186"/>
                <a:gd name="T2" fmla="*/ 1 w 167"/>
                <a:gd name="T3" fmla="*/ 1 h 186"/>
                <a:gd name="T4" fmla="*/ 2 w 167"/>
                <a:gd name="T5" fmla="*/ 2 h 186"/>
                <a:gd name="T6" fmla="*/ 3 w 167"/>
                <a:gd name="T7" fmla="*/ 0 h 186"/>
                <a:gd name="T8" fmla="*/ 4 w 167"/>
                <a:gd name="T9" fmla="*/ 1 h 186"/>
                <a:gd name="T10" fmla="*/ 4 w 167"/>
                <a:gd name="T11" fmla="*/ 4 h 186"/>
                <a:gd name="T12" fmla="*/ 3 w 167"/>
                <a:gd name="T13" fmla="*/ 3 h 186"/>
                <a:gd name="T14" fmla="*/ 3 w 167"/>
                <a:gd name="T15" fmla="*/ 4 h 186"/>
                <a:gd name="T16" fmla="*/ 2 w 167"/>
                <a:gd name="T17" fmla="*/ 4 h 186"/>
                <a:gd name="T18" fmla="*/ 1 w 167"/>
                <a:gd name="T19" fmla="*/ 2 h 186"/>
                <a:gd name="T20" fmla="*/ 0 w 167"/>
                <a:gd name="T21" fmla="*/ 3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86"/>
                <a:gd name="T35" fmla="*/ 167 w 167"/>
                <a:gd name="T36" fmla="*/ 186 h 1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86">
                  <a:moveTo>
                    <a:pt x="0" y="127"/>
                  </a:moveTo>
                  <a:lnTo>
                    <a:pt x="34" y="62"/>
                  </a:lnTo>
                  <a:lnTo>
                    <a:pt x="78" y="71"/>
                  </a:lnTo>
                  <a:lnTo>
                    <a:pt x="138" y="0"/>
                  </a:lnTo>
                  <a:lnTo>
                    <a:pt x="167" y="43"/>
                  </a:lnTo>
                  <a:lnTo>
                    <a:pt x="162" y="153"/>
                  </a:lnTo>
                  <a:lnTo>
                    <a:pt x="148" y="107"/>
                  </a:lnTo>
                  <a:lnTo>
                    <a:pt x="131" y="186"/>
                  </a:lnTo>
                  <a:lnTo>
                    <a:pt x="90" y="165"/>
                  </a:lnTo>
                  <a:lnTo>
                    <a:pt x="63" y="8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5" name="Freeform 390"/>
            <p:cNvSpPr>
              <a:spLocks/>
            </p:cNvSpPr>
            <p:nvPr/>
          </p:nvSpPr>
          <p:spPr bwMode="auto">
            <a:xfrm>
              <a:off x="3496180" y="3723368"/>
              <a:ext cx="18532" cy="33415"/>
            </a:xfrm>
            <a:custGeom>
              <a:avLst/>
              <a:gdLst>
                <a:gd name="T0" fmla="*/ 0 w 37"/>
                <a:gd name="T1" fmla="*/ 1 h 74"/>
                <a:gd name="T2" fmla="*/ 0 w 37"/>
                <a:gd name="T3" fmla="*/ 1 h 74"/>
                <a:gd name="T4" fmla="*/ 1 w 37"/>
                <a:gd name="T5" fmla="*/ 0 h 74"/>
                <a:gd name="T6" fmla="*/ 1 w 37"/>
                <a:gd name="T7" fmla="*/ 2 h 74"/>
                <a:gd name="T8" fmla="*/ 0 w 37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74"/>
                <a:gd name="T17" fmla="*/ 37 w 3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74">
                  <a:moveTo>
                    <a:pt x="0" y="46"/>
                  </a:moveTo>
                  <a:lnTo>
                    <a:pt x="8" y="34"/>
                  </a:lnTo>
                  <a:lnTo>
                    <a:pt x="37" y="0"/>
                  </a:lnTo>
                  <a:lnTo>
                    <a:pt x="25" y="7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6" name="Freeform 391"/>
            <p:cNvSpPr>
              <a:spLocks/>
            </p:cNvSpPr>
            <p:nvPr/>
          </p:nvSpPr>
          <p:spPr bwMode="auto">
            <a:xfrm>
              <a:off x="1506522" y="2720926"/>
              <a:ext cx="185320" cy="151162"/>
            </a:xfrm>
            <a:custGeom>
              <a:avLst/>
              <a:gdLst>
                <a:gd name="T0" fmla="*/ 0 w 383"/>
                <a:gd name="T1" fmla="*/ 1 h 337"/>
                <a:gd name="T2" fmla="*/ 1 w 383"/>
                <a:gd name="T3" fmla="*/ 5 h 337"/>
                <a:gd name="T4" fmla="*/ 5 w 383"/>
                <a:gd name="T5" fmla="*/ 7 h 337"/>
                <a:gd name="T6" fmla="*/ 7 w 383"/>
                <a:gd name="T7" fmla="*/ 8 h 337"/>
                <a:gd name="T8" fmla="*/ 9 w 383"/>
                <a:gd name="T9" fmla="*/ 6 h 337"/>
                <a:gd name="T10" fmla="*/ 8 w 383"/>
                <a:gd name="T11" fmla="*/ 3 h 337"/>
                <a:gd name="T12" fmla="*/ 9 w 383"/>
                <a:gd name="T13" fmla="*/ 3 h 337"/>
                <a:gd name="T14" fmla="*/ 9 w 383"/>
                <a:gd name="T15" fmla="*/ 1 h 337"/>
                <a:gd name="T16" fmla="*/ 5 w 383"/>
                <a:gd name="T17" fmla="*/ 0 h 337"/>
                <a:gd name="T18" fmla="*/ 3 w 383"/>
                <a:gd name="T19" fmla="*/ 0 h 337"/>
                <a:gd name="T20" fmla="*/ 0 w 383"/>
                <a:gd name="T21" fmla="*/ 1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337"/>
                <a:gd name="T35" fmla="*/ 383 w 383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337">
                  <a:moveTo>
                    <a:pt x="0" y="61"/>
                  </a:moveTo>
                  <a:lnTo>
                    <a:pt x="26" y="237"/>
                  </a:lnTo>
                  <a:lnTo>
                    <a:pt x="222" y="326"/>
                  </a:lnTo>
                  <a:lnTo>
                    <a:pt x="319" y="337"/>
                  </a:lnTo>
                  <a:lnTo>
                    <a:pt x="383" y="248"/>
                  </a:lnTo>
                  <a:lnTo>
                    <a:pt x="349" y="149"/>
                  </a:lnTo>
                  <a:lnTo>
                    <a:pt x="375" y="124"/>
                  </a:lnTo>
                  <a:lnTo>
                    <a:pt x="358" y="45"/>
                  </a:lnTo>
                  <a:lnTo>
                    <a:pt x="213" y="19"/>
                  </a:lnTo>
                  <a:lnTo>
                    <a:pt x="118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7" name="Freeform 392"/>
            <p:cNvSpPr>
              <a:spLocks/>
            </p:cNvSpPr>
            <p:nvPr/>
          </p:nvSpPr>
          <p:spPr bwMode="auto">
            <a:xfrm>
              <a:off x="1081972" y="3053482"/>
              <a:ext cx="55596" cy="109791"/>
            </a:xfrm>
            <a:custGeom>
              <a:avLst/>
              <a:gdLst>
                <a:gd name="T0" fmla="*/ 0 w 118"/>
                <a:gd name="T1" fmla="*/ 4 h 245"/>
                <a:gd name="T2" fmla="*/ 0 w 118"/>
                <a:gd name="T3" fmla="*/ 0 h 245"/>
                <a:gd name="T4" fmla="*/ 3 w 118"/>
                <a:gd name="T5" fmla="*/ 0 h 245"/>
                <a:gd name="T6" fmla="*/ 2 w 118"/>
                <a:gd name="T7" fmla="*/ 3 h 245"/>
                <a:gd name="T8" fmla="*/ 2 w 118"/>
                <a:gd name="T9" fmla="*/ 5 h 245"/>
                <a:gd name="T10" fmla="*/ 0 w 118"/>
                <a:gd name="T11" fmla="*/ 5 h 245"/>
                <a:gd name="T12" fmla="*/ 1 w 118"/>
                <a:gd name="T13" fmla="*/ 4 h 245"/>
                <a:gd name="T14" fmla="*/ 0 w 118"/>
                <a:gd name="T15" fmla="*/ 4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245"/>
                <a:gd name="T26" fmla="*/ 118 w 118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245">
                  <a:moveTo>
                    <a:pt x="0" y="161"/>
                  </a:moveTo>
                  <a:lnTo>
                    <a:pt x="19" y="0"/>
                  </a:lnTo>
                  <a:lnTo>
                    <a:pt x="118" y="9"/>
                  </a:lnTo>
                  <a:lnTo>
                    <a:pt x="76" y="112"/>
                  </a:lnTo>
                  <a:lnTo>
                    <a:pt x="76" y="238"/>
                  </a:lnTo>
                  <a:lnTo>
                    <a:pt x="17" y="245"/>
                  </a:lnTo>
                  <a:lnTo>
                    <a:pt x="25" y="16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8" name="Freeform 393"/>
            <p:cNvSpPr>
              <a:spLocks/>
            </p:cNvSpPr>
            <p:nvPr/>
          </p:nvSpPr>
          <p:spPr bwMode="auto">
            <a:xfrm>
              <a:off x="1619399" y="2892773"/>
              <a:ext cx="175211" cy="111382"/>
            </a:xfrm>
            <a:custGeom>
              <a:avLst/>
              <a:gdLst>
                <a:gd name="T0" fmla="*/ 0 w 366"/>
                <a:gd name="T1" fmla="*/ 3 h 247"/>
                <a:gd name="T2" fmla="*/ 2 w 366"/>
                <a:gd name="T3" fmla="*/ 5 h 247"/>
                <a:gd name="T4" fmla="*/ 7 w 366"/>
                <a:gd name="T5" fmla="*/ 6 h 247"/>
                <a:gd name="T6" fmla="*/ 9 w 366"/>
                <a:gd name="T7" fmla="*/ 4 h 247"/>
                <a:gd name="T8" fmla="*/ 7 w 366"/>
                <a:gd name="T9" fmla="*/ 4 h 247"/>
                <a:gd name="T10" fmla="*/ 7 w 366"/>
                <a:gd name="T11" fmla="*/ 2 h 247"/>
                <a:gd name="T12" fmla="*/ 6 w 366"/>
                <a:gd name="T13" fmla="*/ 0 h 247"/>
                <a:gd name="T14" fmla="*/ 2 w 366"/>
                <a:gd name="T15" fmla="*/ 0 h 247"/>
                <a:gd name="T16" fmla="*/ 0 w 366"/>
                <a:gd name="T17" fmla="*/ 3 h 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6"/>
                <a:gd name="T28" fmla="*/ 0 h 247"/>
                <a:gd name="T29" fmla="*/ 366 w 366"/>
                <a:gd name="T30" fmla="*/ 247 h 2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6" h="247">
                  <a:moveTo>
                    <a:pt x="0" y="123"/>
                  </a:moveTo>
                  <a:lnTo>
                    <a:pt x="100" y="223"/>
                  </a:lnTo>
                  <a:lnTo>
                    <a:pt x="324" y="247"/>
                  </a:lnTo>
                  <a:lnTo>
                    <a:pt x="366" y="162"/>
                  </a:lnTo>
                  <a:lnTo>
                    <a:pt x="308" y="158"/>
                  </a:lnTo>
                  <a:lnTo>
                    <a:pt x="301" y="81"/>
                  </a:lnTo>
                  <a:lnTo>
                    <a:pt x="251" y="0"/>
                  </a:lnTo>
                  <a:lnTo>
                    <a:pt x="100" y="18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9" name="Freeform 394"/>
            <p:cNvSpPr>
              <a:spLocks/>
            </p:cNvSpPr>
            <p:nvPr/>
          </p:nvSpPr>
          <p:spPr bwMode="auto">
            <a:xfrm>
              <a:off x="1883900" y="3274656"/>
              <a:ext cx="387486" cy="351650"/>
            </a:xfrm>
            <a:custGeom>
              <a:avLst/>
              <a:gdLst>
                <a:gd name="T0" fmla="*/ 0 w 805"/>
                <a:gd name="T1" fmla="*/ 5 h 776"/>
                <a:gd name="T2" fmla="*/ 0 w 805"/>
                <a:gd name="T3" fmla="*/ 3 h 776"/>
                <a:gd name="T4" fmla="*/ 1 w 805"/>
                <a:gd name="T5" fmla="*/ 3 h 776"/>
                <a:gd name="T6" fmla="*/ 3 w 805"/>
                <a:gd name="T7" fmla="*/ 3 h 776"/>
                <a:gd name="T8" fmla="*/ 3 w 805"/>
                <a:gd name="T9" fmla="*/ 2 h 776"/>
                <a:gd name="T10" fmla="*/ 2 w 805"/>
                <a:gd name="T11" fmla="*/ 1 h 776"/>
                <a:gd name="T12" fmla="*/ 4 w 805"/>
                <a:gd name="T13" fmla="*/ 0 h 776"/>
                <a:gd name="T14" fmla="*/ 8 w 805"/>
                <a:gd name="T15" fmla="*/ 2 h 776"/>
                <a:gd name="T16" fmla="*/ 8 w 805"/>
                <a:gd name="T17" fmla="*/ 3 h 776"/>
                <a:gd name="T18" fmla="*/ 9 w 805"/>
                <a:gd name="T19" fmla="*/ 3 h 776"/>
                <a:gd name="T20" fmla="*/ 10 w 805"/>
                <a:gd name="T21" fmla="*/ 4 h 776"/>
                <a:gd name="T22" fmla="*/ 11 w 805"/>
                <a:gd name="T23" fmla="*/ 3 h 776"/>
                <a:gd name="T24" fmla="*/ 12 w 805"/>
                <a:gd name="T25" fmla="*/ 4 h 776"/>
                <a:gd name="T26" fmla="*/ 14 w 805"/>
                <a:gd name="T27" fmla="*/ 8 h 776"/>
                <a:gd name="T28" fmla="*/ 15 w 805"/>
                <a:gd name="T29" fmla="*/ 9 h 776"/>
                <a:gd name="T30" fmla="*/ 15 w 805"/>
                <a:gd name="T31" fmla="*/ 10 h 776"/>
                <a:gd name="T32" fmla="*/ 18 w 805"/>
                <a:gd name="T33" fmla="*/ 10 h 776"/>
                <a:gd name="T34" fmla="*/ 19 w 805"/>
                <a:gd name="T35" fmla="*/ 11 h 776"/>
                <a:gd name="T36" fmla="*/ 18 w 805"/>
                <a:gd name="T37" fmla="*/ 13 h 776"/>
                <a:gd name="T38" fmla="*/ 15 w 805"/>
                <a:gd name="T39" fmla="*/ 14 h 776"/>
                <a:gd name="T40" fmla="*/ 13 w 805"/>
                <a:gd name="T41" fmla="*/ 15 h 776"/>
                <a:gd name="T42" fmla="*/ 10 w 805"/>
                <a:gd name="T43" fmla="*/ 18 h 776"/>
                <a:gd name="T44" fmla="*/ 10 w 805"/>
                <a:gd name="T45" fmla="*/ 17 h 776"/>
                <a:gd name="T46" fmla="*/ 9 w 805"/>
                <a:gd name="T47" fmla="*/ 16 h 776"/>
                <a:gd name="T48" fmla="*/ 7 w 805"/>
                <a:gd name="T49" fmla="*/ 17 h 776"/>
                <a:gd name="T50" fmla="*/ 5 w 805"/>
                <a:gd name="T51" fmla="*/ 14 h 776"/>
                <a:gd name="T52" fmla="*/ 4 w 805"/>
                <a:gd name="T53" fmla="*/ 13 h 776"/>
                <a:gd name="T54" fmla="*/ 3 w 805"/>
                <a:gd name="T55" fmla="*/ 9 h 776"/>
                <a:gd name="T56" fmla="*/ 0 w 805"/>
                <a:gd name="T57" fmla="*/ 5 h 7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05"/>
                <a:gd name="T88" fmla="*/ 0 h 776"/>
                <a:gd name="T89" fmla="*/ 805 w 805"/>
                <a:gd name="T90" fmla="*/ 776 h 7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05" h="776">
                  <a:moveTo>
                    <a:pt x="0" y="202"/>
                  </a:moveTo>
                  <a:lnTo>
                    <a:pt x="12" y="135"/>
                  </a:lnTo>
                  <a:lnTo>
                    <a:pt x="54" y="149"/>
                  </a:lnTo>
                  <a:lnTo>
                    <a:pt x="107" y="107"/>
                  </a:lnTo>
                  <a:lnTo>
                    <a:pt x="130" y="78"/>
                  </a:lnTo>
                  <a:lnTo>
                    <a:pt x="85" y="32"/>
                  </a:lnTo>
                  <a:lnTo>
                    <a:pt x="171" y="0"/>
                  </a:lnTo>
                  <a:lnTo>
                    <a:pt x="344" y="89"/>
                  </a:lnTo>
                  <a:lnTo>
                    <a:pt x="345" y="120"/>
                  </a:lnTo>
                  <a:lnTo>
                    <a:pt x="388" y="143"/>
                  </a:lnTo>
                  <a:lnTo>
                    <a:pt x="420" y="165"/>
                  </a:lnTo>
                  <a:lnTo>
                    <a:pt x="454" y="149"/>
                  </a:lnTo>
                  <a:lnTo>
                    <a:pt x="524" y="174"/>
                  </a:lnTo>
                  <a:lnTo>
                    <a:pt x="617" y="352"/>
                  </a:lnTo>
                  <a:lnTo>
                    <a:pt x="627" y="365"/>
                  </a:lnTo>
                  <a:lnTo>
                    <a:pt x="664" y="436"/>
                  </a:lnTo>
                  <a:lnTo>
                    <a:pt x="786" y="450"/>
                  </a:lnTo>
                  <a:lnTo>
                    <a:pt x="805" y="483"/>
                  </a:lnTo>
                  <a:lnTo>
                    <a:pt x="775" y="575"/>
                  </a:lnTo>
                  <a:lnTo>
                    <a:pt x="664" y="619"/>
                  </a:lnTo>
                  <a:lnTo>
                    <a:pt x="542" y="652"/>
                  </a:lnTo>
                  <a:lnTo>
                    <a:pt x="443" y="776"/>
                  </a:lnTo>
                  <a:lnTo>
                    <a:pt x="443" y="729"/>
                  </a:lnTo>
                  <a:lnTo>
                    <a:pt x="373" y="697"/>
                  </a:lnTo>
                  <a:lnTo>
                    <a:pt x="306" y="739"/>
                  </a:lnTo>
                  <a:lnTo>
                    <a:pt x="234" y="599"/>
                  </a:lnTo>
                  <a:lnTo>
                    <a:pt x="180" y="544"/>
                  </a:lnTo>
                  <a:lnTo>
                    <a:pt x="146" y="398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0" name="Freeform 395"/>
            <p:cNvSpPr>
              <a:spLocks/>
            </p:cNvSpPr>
            <p:nvPr/>
          </p:nvSpPr>
          <p:spPr bwMode="auto">
            <a:xfrm>
              <a:off x="1609290" y="1946023"/>
              <a:ext cx="3130216" cy="1102686"/>
            </a:xfrm>
            <a:custGeom>
              <a:avLst/>
              <a:gdLst>
                <a:gd name="T0" fmla="*/ 3 w 6518"/>
                <a:gd name="T1" fmla="*/ 35 h 2431"/>
                <a:gd name="T2" fmla="*/ 8 w 6518"/>
                <a:gd name="T3" fmla="*/ 31 h 2431"/>
                <a:gd name="T4" fmla="*/ 8 w 6518"/>
                <a:gd name="T5" fmla="*/ 18 h 2431"/>
                <a:gd name="T6" fmla="*/ 14 w 6518"/>
                <a:gd name="T7" fmla="*/ 17 h 2431"/>
                <a:gd name="T8" fmla="*/ 16 w 6518"/>
                <a:gd name="T9" fmla="*/ 26 h 2431"/>
                <a:gd name="T10" fmla="*/ 18 w 6518"/>
                <a:gd name="T11" fmla="*/ 23 h 2431"/>
                <a:gd name="T12" fmla="*/ 23 w 6518"/>
                <a:gd name="T13" fmla="*/ 20 h 2431"/>
                <a:gd name="T14" fmla="*/ 35 w 6518"/>
                <a:gd name="T15" fmla="*/ 17 h 2431"/>
                <a:gd name="T16" fmla="*/ 44 w 6518"/>
                <a:gd name="T17" fmla="*/ 17 h 2431"/>
                <a:gd name="T18" fmla="*/ 44 w 6518"/>
                <a:gd name="T19" fmla="*/ 10 h 2431"/>
                <a:gd name="T20" fmla="*/ 47 w 6518"/>
                <a:gd name="T21" fmla="*/ 19 h 2431"/>
                <a:gd name="T22" fmla="*/ 49 w 6518"/>
                <a:gd name="T23" fmla="*/ 17 h 2431"/>
                <a:gd name="T24" fmla="*/ 51 w 6518"/>
                <a:gd name="T25" fmla="*/ 17 h 2431"/>
                <a:gd name="T26" fmla="*/ 49 w 6518"/>
                <a:gd name="T27" fmla="*/ 13 h 2431"/>
                <a:gd name="T28" fmla="*/ 56 w 6518"/>
                <a:gd name="T29" fmla="*/ 12 h 2431"/>
                <a:gd name="T30" fmla="*/ 59 w 6518"/>
                <a:gd name="T31" fmla="*/ 8 h 2431"/>
                <a:gd name="T32" fmla="*/ 67 w 6518"/>
                <a:gd name="T33" fmla="*/ 3 h 2431"/>
                <a:gd name="T34" fmla="*/ 72 w 6518"/>
                <a:gd name="T35" fmla="*/ 1 h 2431"/>
                <a:gd name="T36" fmla="*/ 83 w 6518"/>
                <a:gd name="T37" fmla="*/ 4 h 2431"/>
                <a:gd name="T38" fmla="*/ 77 w 6518"/>
                <a:gd name="T39" fmla="*/ 9 h 2431"/>
                <a:gd name="T40" fmla="*/ 84 w 6518"/>
                <a:gd name="T41" fmla="*/ 9 h 2431"/>
                <a:gd name="T42" fmla="*/ 92 w 6518"/>
                <a:gd name="T43" fmla="*/ 8 h 2431"/>
                <a:gd name="T44" fmla="*/ 102 w 6518"/>
                <a:gd name="T45" fmla="*/ 12 h 2431"/>
                <a:gd name="T46" fmla="*/ 114 w 6518"/>
                <a:gd name="T47" fmla="*/ 12 h 2431"/>
                <a:gd name="T48" fmla="*/ 126 w 6518"/>
                <a:gd name="T49" fmla="*/ 16 h 2431"/>
                <a:gd name="T50" fmla="*/ 133 w 6518"/>
                <a:gd name="T51" fmla="*/ 15 h 2431"/>
                <a:gd name="T52" fmla="*/ 148 w 6518"/>
                <a:gd name="T53" fmla="*/ 21 h 2431"/>
                <a:gd name="T54" fmla="*/ 147 w 6518"/>
                <a:gd name="T55" fmla="*/ 25 h 2431"/>
                <a:gd name="T56" fmla="*/ 143 w 6518"/>
                <a:gd name="T57" fmla="*/ 22 h 2431"/>
                <a:gd name="T58" fmla="*/ 141 w 6518"/>
                <a:gd name="T59" fmla="*/ 28 h 2431"/>
                <a:gd name="T60" fmla="*/ 129 w 6518"/>
                <a:gd name="T61" fmla="*/ 31 h 2431"/>
                <a:gd name="T62" fmla="*/ 126 w 6518"/>
                <a:gd name="T63" fmla="*/ 37 h 2431"/>
                <a:gd name="T64" fmla="*/ 121 w 6518"/>
                <a:gd name="T65" fmla="*/ 45 h 2431"/>
                <a:gd name="T66" fmla="*/ 128 w 6518"/>
                <a:gd name="T67" fmla="*/ 29 h 2431"/>
                <a:gd name="T68" fmla="*/ 119 w 6518"/>
                <a:gd name="T69" fmla="*/ 32 h 2431"/>
                <a:gd name="T70" fmla="*/ 109 w 6518"/>
                <a:gd name="T71" fmla="*/ 33 h 2431"/>
                <a:gd name="T72" fmla="*/ 105 w 6518"/>
                <a:gd name="T73" fmla="*/ 41 h 2431"/>
                <a:gd name="T74" fmla="*/ 107 w 6518"/>
                <a:gd name="T75" fmla="*/ 45 h 2431"/>
                <a:gd name="T76" fmla="*/ 99 w 6518"/>
                <a:gd name="T77" fmla="*/ 55 h 2431"/>
                <a:gd name="T78" fmla="*/ 94 w 6518"/>
                <a:gd name="T79" fmla="*/ 42 h 2431"/>
                <a:gd name="T80" fmla="*/ 84 w 6518"/>
                <a:gd name="T81" fmla="*/ 46 h 2431"/>
                <a:gd name="T82" fmla="*/ 69 w 6518"/>
                <a:gd name="T83" fmla="*/ 46 h 2431"/>
                <a:gd name="T84" fmla="*/ 53 w 6518"/>
                <a:gd name="T85" fmla="*/ 46 h 2431"/>
                <a:gd name="T86" fmla="*/ 46 w 6518"/>
                <a:gd name="T87" fmla="*/ 42 h 2431"/>
                <a:gd name="T88" fmla="*/ 38 w 6518"/>
                <a:gd name="T89" fmla="*/ 39 h 2431"/>
                <a:gd name="T90" fmla="*/ 32 w 6518"/>
                <a:gd name="T91" fmla="*/ 40 h 2431"/>
                <a:gd name="T92" fmla="*/ 33 w 6518"/>
                <a:gd name="T93" fmla="*/ 45 h 2431"/>
                <a:gd name="T94" fmla="*/ 29 w 6518"/>
                <a:gd name="T95" fmla="*/ 44 h 2431"/>
                <a:gd name="T96" fmla="*/ 24 w 6518"/>
                <a:gd name="T97" fmla="*/ 46 h 2431"/>
                <a:gd name="T98" fmla="*/ 23 w 6518"/>
                <a:gd name="T99" fmla="*/ 48 h 2431"/>
                <a:gd name="T100" fmla="*/ 25 w 6518"/>
                <a:gd name="T101" fmla="*/ 51 h 2431"/>
                <a:gd name="T102" fmla="*/ 23 w 6518"/>
                <a:gd name="T103" fmla="*/ 55 h 2431"/>
                <a:gd name="T104" fmla="*/ 17 w 6518"/>
                <a:gd name="T105" fmla="*/ 54 h 2431"/>
                <a:gd name="T106" fmla="*/ 17 w 6518"/>
                <a:gd name="T107" fmla="*/ 47 h 2431"/>
                <a:gd name="T108" fmla="*/ 12 w 6518"/>
                <a:gd name="T109" fmla="*/ 43 h 2431"/>
                <a:gd name="T110" fmla="*/ 10 w 6518"/>
                <a:gd name="T111" fmla="*/ 42 h 2431"/>
                <a:gd name="T112" fmla="*/ 6 w 6518"/>
                <a:gd name="T113" fmla="*/ 38 h 2431"/>
                <a:gd name="T114" fmla="*/ 4 w 6518"/>
                <a:gd name="T115" fmla="*/ 41 h 24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18"/>
                <a:gd name="T175" fmla="*/ 0 h 2431"/>
                <a:gd name="T176" fmla="*/ 6518 w 6518"/>
                <a:gd name="T177" fmla="*/ 2431 h 24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18" h="2431">
                  <a:moveTo>
                    <a:pt x="0" y="1726"/>
                  </a:moveTo>
                  <a:lnTo>
                    <a:pt x="55" y="1671"/>
                  </a:lnTo>
                  <a:lnTo>
                    <a:pt x="36" y="1694"/>
                  </a:lnTo>
                  <a:lnTo>
                    <a:pt x="61" y="1701"/>
                  </a:lnTo>
                  <a:lnTo>
                    <a:pt x="55" y="1587"/>
                  </a:lnTo>
                  <a:lnTo>
                    <a:pt x="77" y="1534"/>
                  </a:lnTo>
                  <a:lnTo>
                    <a:pt x="108" y="1526"/>
                  </a:lnTo>
                  <a:lnTo>
                    <a:pt x="171" y="1575"/>
                  </a:lnTo>
                  <a:lnTo>
                    <a:pt x="182" y="1482"/>
                  </a:lnTo>
                  <a:lnTo>
                    <a:pt x="158" y="1483"/>
                  </a:lnTo>
                  <a:lnTo>
                    <a:pt x="147" y="1429"/>
                  </a:lnTo>
                  <a:lnTo>
                    <a:pt x="405" y="1377"/>
                  </a:lnTo>
                  <a:lnTo>
                    <a:pt x="339" y="1358"/>
                  </a:lnTo>
                  <a:lnTo>
                    <a:pt x="343" y="1330"/>
                  </a:lnTo>
                  <a:lnTo>
                    <a:pt x="305" y="1340"/>
                  </a:lnTo>
                  <a:lnTo>
                    <a:pt x="452" y="1197"/>
                  </a:lnTo>
                  <a:lnTo>
                    <a:pt x="389" y="1047"/>
                  </a:lnTo>
                  <a:lnTo>
                    <a:pt x="401" y="976"/>
                  </a:lnTo>
                  <a:lnTo>
                    <a:pt x="361" y="896"/>
                  </a:lnTo>
                  <a:lnTo>
                    <a:pt x="398" y="850"/>
                  </a:lnTo>
                  <a:lnTo>
                    <a:pt x="339" y="786"/>
                  </a:lnTo>
                  <a:lnTo>
                    <a:pt x="355" y="736"/>
                  </a:lnTo>
                  <a:lnTo>
                    <a:pt x="429" y="677"/>
                  </a:lnTo>
                  <a:lnTo>
                    <a:pt x="469" y="670"/>
                  </a:lnTo>
                  <a:lnTo>
                    <a:pt x="516" y="683"/>
                  </a:lnTo>
                  <a:lnTo>
                    <a:pt x="475" y="696"/>
                  </a:lnTo>
                  <a:lnTo>
                    <a:pt x="505" y="719"/>
                  </a:lnTo>
                  <a:lnTo>
                    <a:pt x="620" y="727"/>
                  </a:lnTo>
                  <a:lnTo>
                    <a:pt x="819" y="847"/>
                  </a:lnTo>
                  <a:lnTo>
                    <a:pt x="824" y="907"/>
                  </a:lnTo>
                  <a:lnTo>
                    <a:pt x="738" y="958"/>
                  </a:lnTo>
                  <a:lnTo>
                    <a:pt x="471" y="886"/>
                  </a:lnTo>
                  <a:lnTo>
                    <a:pt x="578" y="972"/>
                  </a:lnTo>
                  <a:lnTo>
                    <a:pt x="574" y="1074"/>
                  </a:lnTo>
                  <a:lnTo>
                    <a:pt x="682" y="1122"/>
                  </a:lnTo>
                  <a:lnTo>
                    <a:pt x="712" y="1114"/>
                  </a:lnTo>
                  <a:lnTo>
                    <a:pt x="698" y="1074"/>
                  </a:lnTo>
                  <a:lnTo>
                    <a:pt x="647" y="1057"/>
                  </a:lnTo>
                  <a:lnTo>
                    <a:pt x="659" y="1023"/>
                  </a:lnTo>
                  <a:lnTo>
                    <a:pt x="710" y="1061"/>
                  </a:lnTo>
                  <a:lnTo>
                    <a:pt x="813" y="1074"/>
                  </a:lnTo>
                  <a:lnTo>
                    <a:pt x="768" y="993"/>
                  </a:lnTo>
                  <a:lnTo>
                    <a:pt x="867" y="926"/>
                  </a:lnTo>
                  <a:lnTo>
                    <a:pt x="937" y="972"/>
                  </a:lnTo>
                  <a:lnTo>
                    <a:pt x="934" y="792"/>
                  </a:lnTo>
                  <a:lnTo>
                    <a:pt x="903" y="765"/>
                  </a:lnTo>
                  <a:lnTo>
                    <a:pt x="1023" y="805"/>
                  </a:lnTo>
                  <a:lnTo>
                    <a:pt x="1032" y="827"/>
                  </a:lnTo>
                  <a:lnTo>
                    <a:pt x="969" y="859"/>
                  </a:lnTo>
                  <a:lnTo>
                    <a:pt x="1032" y="917"/>
                  </a:lnTo>
                  <a:lnTo>
                    <a:pt x="1086" y="850"/>
                  </a:lnTo>
                  <a:lnTo>
                    <a:pt x="1303" y="743"/>
                  </a:lnTo>
                  <a:lnTo>
                    <a:pt x="1337" y="739"/>
                  </a:lnTo>
                  <a:lnTo>
                    <a:pt x="1303" y="755"/>
                  </a:lnTo>
                  <a:lnTo>
                    <a:pt x="1340" y="807"/>
                  </a:lnTo>
                  <a:lnTo>
                    <a:pt x="1500" y="739"/>
                  </a:lnTo>
                  <a:lnTo>
                    <a:pt x="1536" y="789"/>
                  </a:lnTo>
                  <a:lnTo>
                    <a:pt x="1575" y="748"/>
                  </a:lnTo>
                  <a:lnTo>
                    <a:pt x="1553" y="693"/>
                  </a:lnTo>
                  <a:lnTo>
                    <a:pt x="1578" y="674"/>
                  </a:lnTo>
                  <a:lnTo>
                    <a:pt x="1699" y="701"/>
                  </a:lnTo>
                  <a:lnTo>
                    <a:pt x="1858" y="803"/>
                  </a:lnTo>
                  <a:lnTo>
                    <a:pt x="1888" y="754"/>
                  </a:lnTo>
                  <a:lnTo>
                    <a:pt x="1855" y="704"/>
                  </a:lnTo>
                  <a:lnTo>
                    <a:pt x="1807" y="688"/>
                  </a:lnTo>
                  <a:lnTo>
                    <a:pt x="1824" y="608"/>
                  </a:lnTo>
                  <a:lnTo>
                    <a:pt x="1795" y="597"/>
                  </a:lnTo>
                  <a:lnTo>
                    <a:pt x="1803" y="560"/>
                  </a:lnTo>
                  <a:lnTo>
                    <a:pt x="1861" y="521"/>
                  </a:lnTo>
                  <a:lnTo>
                    <a:pt x="1899" y="424"/>
                  </a:lnTo>
                  <a:lnTo>
                    <a:pt x="1981" y="425"/>
                  </a:lnTo>
                  <a:lnTo>
                    <a:pt x="2024" y="439"/>
                  </a:lnTo>
                  <a:lnTo>
                    <a:pt x="1990" y="543"/>
                  </a:lnTo>
                  <a:lnTo>
                    <a:pt x="2028" y="593"/>
                  </a:lnTo>
                  <a:lnTo>
                    <a:pt x="2017" y="736"/>
                  </a:lnTo>
                  <a:lnTo>
                    <a:pt x="2056" y="784"/>
                  </a:lnTo>
                  <a:lnTo>
                    <a:pt x="2039" y="836"/>
                  </a:lnTo>
                  <a:lnTo>
                    <a:pt x="1977" y="877"/>
                  </a:lnTo>
                  <a:lnTo>
                    <a:pt x="1996" y="896"/>
                  </a:lnTo>
                  <a:lnTo>
                    <a:pt x="1914" y="915"/>
                  </a:lnTo>
                  <a:lnTo>
                    <a:pt x="2002" y="949"/>
                  </a:lnTo>
                  <a:lnTo>
                    <a:pt x="2105" y="836"/>
                  </a:lnTo>
                  <a:lnTo>
                    <a:pt x="2091" y="765"/>
                  </a:lnTo>
                  <a:lnTo>
                    <a:pt x="2123" y="754"/>
                  </a:lnTo>
                  <a:lnTo>
                    <a:pt x="2176" y="740"/>
                  </a:lnTo>
                  <a:lnTo>
                    <a:pt x="2204" y="781"/>
                  </a:lnTo>
                  <a:lnTo>
                    <a:pt x="2201" y="835"/>
                  </a:lnTo>
                  <a:lnTo>
                    <a:pt x="2263" y="851"/>
                  </a:lnTo>
                  <a:lnTo>
                    <a:pt x="2212" y="834"/>
                  </a:lnTo>
                  <a:lnTo>
                    <a:pt x="2236" y="801"/>
                  </a:lnTo>
                  <a:lnTo>
                    <a:pt x="2214" y="754"/>
                  </a:lnTo>
                  <a:lnTo>
                    <a:pt x="2067" y="723"/>
                  </a:lnTo>
                  <a:lnTo>
                    <a:pt x="2091" y="612"/>
                  </a:lnTo>
                  <a:lnTo>
                    <a:pt x="2039" y="543"/>
                  </a:lnTo>
                  <a:lnTo>
                    <a:pt x="2112" y="479"/>
                  </a:lnTo>
                  <a:lnTo>
                    <a:pt x="2106" y="433"/>
                  </a:lnTo>
                  <a:lnTo>
                    <a:pt x="2137" y="459"/>
                  </a:lnTo>
                  <a:lnTo>
                    <a:pt x="2120" y="550"/>
                  </a:lnTo>
                  <a:lnTo>
                    <a:pt x="2145" y="560"/>
                  </a:lnTo>
                  <a:lnTo>
                    <a:pt x="2246" y="587"/>
                  </a:lnTo>
                  <a:lnTo>
                    <a:pt x="2153" y="514"/>
                  </a:lnTo>
                  <a:lnTo>
                    <a:pt x="2221" y="517"/>
                  </a:lnTo>
                  <a:lnTo>
                    <a:pt x="2206" y="487"/>
                  </a:lnTo>
                  <a:lnTo>
                    <a:pt x="2246" y="472"/>
                  </a:lnTo>
                  <a:lnTo>
                    <a:pt x="2429" y="532"/>
                  </a:lnTo>
                  <a:lnTo>
                    <a:pt x="2394" y="568"/>
                  </a:lnTo>
                  <a:lnTo>
                    <a:pt x="2389" y="628"/>
                  </a:lnTo>
                  <a:lnTo>
                    <a:pt x="2427" y="660"/>
                  </a:lnTo>
                  <a:lnTo>
                    <a:pt x="2446" y="532"/>
                  </a:lnTo>
                  <a:lnTo>
                    <a:pt x="2347" y="466"/>
                  </a:lnTo>
                  <a:lnTo>
                    <a:pt x="2325" y="375"/>
                  </a:lnTo>
                  <a:lnTo>
                    <a:pt x="2558" y="344"/>
                  </a:lnTo>
                  <a:lnTo>
                    <a:pt x="2529" y="260"/>
                  </a:lnTo>
                  <a:lnTo>
                    <a:pt x="2558" y="279"/>
                  </a:lnTo>
                  <a:lnTo>
                    <a:pt x="2599" y="247"/>
                  </a:lnTo>
                  <a:lnTo>
                    <a:pt x="2568" y="237"/>
                  </a:lnTo>
                  <a:lnTo>
                    <a:pt x="2816" y="171"/>
                  </a:lnTo>
                  <a:lnTo>
                    <a:pt x="2794" y="152"/>
                  </a:lnTo>
                  <a:lnTo>
                    <a:pt x="2909" y="145"/>
                  </a:lnTo>
                  <a:lnTo>
                    <a:pt x="2908" y="167"/>
                  </a:lnTo>
                  <a:lnTo>
                    <a:pt x="2934" y="167"/>
                  </a:lnTo>
                  <a:lnTo>
                    <a:pt x="3018" y="137"/>
                  </a:lnTo>
                  <a:lnTo>
                    <a:pt x="3057" y="153"/>
                  </a:lnTo>
                  <a:lnTo>
                    <a:pt x="3019" y="117"/>
                  </a:lnTo>
                  <a:lnTo>
                    <a:pt x="3113" y="110"/>
                  </a:lnTo>
                  <a:lnTo>
                    <a:pt x="3116" y="64"/>
                  </a:lnTo>
                  <a:lnTo>
                    <a:pt x="3223" y="0"/>
                  </a:lnTo>
                  <a:lnTo>
                    <a:pt x="3300" y="38"/>
                  </a:lnTo>
                  <a:lnTo>
                    <a:pt x="3235" y="71"/>
                  </a:lnTo>
                  <a:lnTo>
                    <a:pt x="3348" y="69"/>
                  </a:lnTo>
                  <a:lnTo>
                    <a:pt x="3301" y="117"/>
                  </a:lnTo>
                  <a:lnTo>
                    <a:pt x="3491" y="92"/>
                  </a:lnTo>
                  <a:lnTo>
                    <a:pt x="3593" y="167"/>
                  </a:lnTo>
                  <a:lnTo>
                    <a:pt x="3577" y="194"/>
                  </a:lnTo>
                  <a:lnTo>
                    <a:pt x="3543" y="176"/>
                  </a:lnTo>
                  <a:lnTo>
                    <a:pt x="3590" y="201"/>
                  </a:lnTo>
                  <a:lnTo>
                    <a:pt x="3568" y="244"/>
                  </a:lnTo>
                  <a:lnTo>
                    <a:pt x="3223" y="456"/>
                  </a:lnTo>
                  <a:lnTo>
                    <a:pt x="3335" y="428"/>
                  </a:lnTo>
                  <a:lnTo>
                    <a:pt x="3311" y="401"/>
                  </a:lnTo>
                  <a:lnTo>
                    <a:pt x="3485" y="362"/>
                  </a:lnTo>
                  <a:lnTo>
                    <a:pt x="3437" y="367"/>
                  </a:lnTo>
                  <a:lnTo>
                    <a:pt x="3448" y="332"/>
                  </a:lnTo>
                  <a:lnTo>
                    <a:pt x="3543" y="362"/>
                  </a:lnTo>
                  <a:lnTo>
                    <a:pt x="3560" y="332"/>
                  </a:lnTo>
                  <a:lnTo>
                    <a:pt x="3579" y="401"/>
                  </a:lnTo>
                  <a:lnTo>
                    <a:pt x="3626" y="406"/>
                  </a:lnTo>
                  <a:lnTo>
                    <a:pt x="3582" y="376"/>
                  </a:lnTo>
                  <a:lnTo>
                    <a:pt x="3675" y="362"/>
                  </a:lnTo>
                  <a:lnTo>
                    <a:pt x="3786" y="375"/>
                  </a:lnTo>
                  <a:lnTo>
                    <a:pt x="3778" y="401"/>
                  </a:lnTo>
                  <a:lnTo>
                    <a:pt x="3871" y="424"/>
                  </a:lnTo>
                  <a:lnTo>
                    <a:pt x="3954" y="418"/>
                  </a:lnTo>
                  <a:lnTo>
                    <a:pt x="3958" y="353"/>
                  </a:lnTo>
                  <a:lnTo>
                    <a:pt x="3983" y="347"/>
                  </a:lnTo>
                  <a:lnTo>
                    <a:pt x="4193" y="418"/>
                  </a:lnTo>
                  <a:lnTo>
                    <a:pt x="4167" y="532"/>
                  </a:lnTo>
                  <a:lnTo>
                    <a:pt x="4264" y="608"/>
                  </a:lnTo>
                  <a:lnTo>
                    <a:pt x="4319" y="504"/>
                  </a:lnTo>
                  <a:lnTo>
                    <a:pt x="4354" y="550"/>
                  </a:lnTo>
                  <a:lnTo>
                    <a:pt x="4424" y="532"/>
                  </a:lnTo>
                  <a:lnTo>
                    <a:pt x="4519" y="568"/>
                  </a:lnTo>
                  <a:lnTo>
                    <a:pt x="4593" y="547"/>
                  </a:lnTo>
                  <a:lnTo>
                    <a:pt x="4589" y="504"/>
                  </a:lnTo>
                  <a:lnTo>
                    <a:pt x="4640" y="431"/>
                  </a:lnTo>
                  <a:lnTo>
                    <a:pt x="4957" y="482"/>
                  </a:lnTo>
                  <a:lnTo>
                    <a:pt x="4978" y="516"/>
                  </a:lnTo>
                  <a:lnTo>
                    <a:pt x="4938" y="531"/>
                  </a:lnTo>
                  <a:lnTo>
                    <a:pt x="5042" y="547"/>
                  </a:lnTo>
                  <a:lnTo>
                    <a:pt x="5080" y="597"/>
                  </a:lnTo>
                  <a:lnTo>
                    <a:pt x="5319" y="587"/>
                  </a:lnTo>
                  <a:lnTo>
                    <a:pt x="5362" y="628"/>
                  </a:lnTo>
                  <a:lnTo>
                    <a:pt x="5345" y="677"/>
                  </a:lnTo>
                  <a:lnTo>
                    <a:pt x="5415" y="712"/>
                  </a:lnTo>
                  <a:lnTo>
                    <a:pt x="5451" y="685"/>
                  </a:lnTo>
                  <a:lnTo>
                    <a:pt x="5622" y="705"/>
                  </a:lnTo>
                  <a:lnTo>
                    <a:pt x="5655" y="677"/>
                  </a:lnTo>
                  <a:lnTo>
                    <a:pt x="5677" y="721"/>
                  </a:lnTo>
                  <a:lnTo>
                    <a:pt x="5747" y="757"/>
                  </a:lnTo>
                  <a:lnTo>
                    <a:pt x="5780" y="732"/>
                  </a:lnTo>
                  <a:lnTo>
                    <a:pt x="5744" y="693"/>
                  </a:lnTo>
                  <a:lnTo>
                    <a:pt x="5765" y="660"/>
                  </a:lnTo>
                  <a:lnTo>
                    <a:pt x="6062" y="711"/>
                  </a:lnTo>
                  <a:lnTo>
                    <a:pt x="6258" y="838"/>
                  </a:lnTo>
                  <a:lnTo>
                    <a:pt x="6302" y="838"/>
                  </a:lnTo>
                  <a:lnTo>
                    <a:pt x="6352" y="942"/>
                  </a:lnTo>
                  <a:lnTo>
                    <a:pt x="6328" y="886"/>
                  </a:lnTo>
                  <a:lnTo>
                    <a:pt x="6361" y="881"/>
                  </a:lnTo>
                  <a:lnTo>
                    <a:pt x="6383" y="903"/>
                  </a:lnTo>
                  <a:lnTo>
                    <a:pt x="6439" y="896"/>
                  </a:lnTo>
                  <a:lnTo>
                    <a:pt x="6518" y="954"/>
                  </a:lnTo>
                  <a:lnTo>
                    <a:pt x="6404" y="1020"/>
                  </a:lnTo>
                  <a:lnTo>
                    <a:pt x="6428" y="1039"/>
                  </a:lnTo>
                  <a:lnTo>
                    <a:pt x="6387" y="1051"/>
                  </a:lnTo>
                  <a:lnTo>
                    <a:pt x="6420" y="1076"/>
                  </a:lnTo>
                  <a:lnTo>
                    <a:pt x="6352" y="1077"/>
                  </a:lnTo>
                  <a:lnTo>
                    <a:pt x="6327" y="1039"/>
                  </a:lnTo>
                  <a:lnTo>
                    <a:pt x="6303" y="1054"/>
                  </a:lnTo>
                  <a:lnTo>
                    <a:pt x="6258" y="993"/>
                  </a:lnTo>
                  <a:lnTo>
                    <a:pt x="6179" y="995"/>
                  </a:lnTo>
                  <a:lnTo>
                    <a:pt x="6158" y="958"/>
                  </a:lnTo>
                  <a:lnTo>
                    <a:pt x="6178" y="942"/>
                  </a:lnTo>
                  <a:lnTo>
                    <a:pt x="6150" y="942"/>
                  </a:lnTo>
                  <a:lnTo>
                    <a:pt x="6124" y="954"/>
                  </a:lnTo>
                  <a:lnTo>
                    <a:pt x="6151" y="996"/>
                  </a:lnTo>
                  <a:lnTo>
                    <a:pt x="6135" y="1023"/>
                  </a:lnTo>
                  <a:lnTo>
                    <a:pt x="6069" y="1065"/>
                  </a:lnTo>
                  <a:lnTo>
                    <a:pt x="6024" y="1055"/>
                  </a:lnTo>
                  <a:lnTo>
                    <a:pt x="6099" y="1173"/>
                  </a:lnTo>
                  <a:lnTo>
                    <a:pt x="6085" y="1219"/>
                  </a:lnTo>
                  <a:lnTo>
                    <a:pt x="6009" y="1187"/>
                  </a:lnTo>
                  <a:lnTo>
                    <a:pt x="6012" y="1206"/>
                  </a:lnTo>
                  <a:lnTo>
                    <a:pt x="5875" y="1264"/>
                  </a:lnTo>
                  <a:lnTo>
                    <a:pt x="5751" y="1384"/>
                  </a:lnTo>
                  <a:lnTo>
                    <a:pt x="5669" y="1338"/>
                  </a:lnTo>
                  <a:lnTo>
                    <a:pt x="5593" y="1387"/>
                  </a:lnTo>
                  <a:lnTo>
                    <a:pt x="5593" y="1344"/>
                  </a:lnTo>
                  <a:lnTo>
                    <a:pt x="5549" y="1388"/>
                  </a:lnTo>
                  <a:lnTo>
                    <a:pt x="5493" y="1386"/>
                  </a:lnTo>
                  <a:lnTo>
                    <a:pt x="5436" y="1502"/>
                  </a:lnTo>
                  <a:lnTo>
                    <a:pt x="5483" y="1526"/>
                  </a:lnTo>
                  <a:lnTo>
                    <a:pt x="5465" y="1564"/>
                  </a:lnTo>
                  <a:lnTo>
                    <a:pt x="5486" y="1625"/>
                  </a:lnTo>
                  <a:lnTo>
                    <a:pt x="5446" y="1614"/>
                  </a:lnTo>
                  <a:lnTo>
                    <a:pt x="5423" y="1668"/>
                  </a:lnTo>
                  <a:lnTo>
                    <a:pt x="5437" y="1714"/>
                  </a:lnTo>
                  <a:lnTo>
                    <a:pt x="5353" y="1753"/>
                  </a:lnTo>
                  <a:lnTo>
                    <a:pt x="5362" y="1808"/>
                  </a:lnTo>
                  <a:lnTo>
                    <a:pt x="5306" y="1822"/>
                  </a:lnTo>
                  <a:lnTo>
                    <a:pt x="5293" y="1881"/>
                  </a:lnTo>
                  <a:lnTo>
                    <a:pt x="5241" y="1943"/>
                  </a:lnTo>
                  <a:lnTo>
                    <a:pt x="5196" y="1714"/>
                  </a:lnTo>
                  <a:lnTo>
                    <a:pt x="5200" y="1591"/>
                  </a:lnTo>
                  <a:lnTo>
                    <a:pt x="5241" y="1518"/>
                  </a:lnTo>
                  <a:lnTo>
                    <a:pt x="5299" y="1503"/>
                  </a:lnTo>
                  <a:lnTo>
                    <a:pt x="5434" y="1350"/>
                  </a:lnTo>
                  <a:lnTo>
                    <a:pt x="5498" y="1318"/>
                  </a:lnTo>
                  <a:lnTo>
                    <a:pt x="5520" y="1230"/>
                  </a:lnTo>
                  <a:lnTo>
                    <a:pt x="5549" y="1207"/>
                  </a:lnTo>
                  <a:lnTo>
                    <a:pt x="5497" y="1206"/>
                  </a:lnTo>
                  <a:lnTo>
                    <a:pt x="5482" y="1279"/>
                  </a:lnTo>
                  <a:lnTo>
                    <a:pt x="5367" y="1340"/>
                  </a:lnTo>
                  <a:lnTo>
                    <a:pt x="5378" y="1246"/>
                  </a:lnTo>
                  <a:lnTo>
                    <a:pt x="5254" y="1268"/>
                  </a:lnTo>
                  <a:lnTo>
                    <a:pt x="5138" y="1387"/>
                  </a:lnTo>
                  <a:lnTo>
                    <a:pt x="5161" y="1438"/>
                  </a:lnTo>
                  <a:lnTo>
                    <a:pt x="5037" y="1455"/>
                  </a:lnTo>
                  <a:lnTo>
                    <a:pt x="5021" y="1440"/>
                  </a:lnTo>
                  <a:lnTo>
                    <a:pt x="5063" y="1432"/>
                  </a:lnTo>
                  <a:lnTo>
                    <a:pt x="4959" y="1400"/>
                  </a:lnTo>
                  <a:lnTo>
                    <a:pt x="4929" y="1432"/>
                  </a:lnTo>
                  <a:lnTo>
                    <a:pt x="4694" y="1433"/>
                  </a:lnTo>
                  <a:lnTo>
                    <a:pt x="4417" y="1709"/>
                  </a:lnTo>
                  <a:lnTo>
                    <a:pt x="4473" y="1721"/>
                  </a:lnTo>
                  <a:lnTo>
                    <a:pt x="4473" y="1771"/>
                  </a:lnTo>
                  <a:lnTo>
                    <a:pt x="4507" y="1740"/>
                  </a:lnTo>
                  <a:lnTo>
                    <a:pt x="4497" y="1783"/>
                  </a:lnTo>
                  <a:lnTo>
                    <a:pt x="4537" y="1759"/>
                  </a:lnTo>
                  <a:lnTo>
                    <a:pt x="4535" y="1786"/>
                  </a:lnTo>
                  <a:lnTo>
                    <a:pt x="4546" y="1740"/>
                  </a:lnTo>
                  <a:lnTo>
                    <a:pt x="4589" y="1741"/>
                  </a:lnTo>
                  <a:lnTo>
                    <a:pt x="4647" y="1801"/>
                  </a:lnTo>
                  <a:lnTo>
                    <a:pt x="4592" y="1806"/>
                  </a:lnTo>
                  <a:lnTo>
                    <a:pt x="4641" y="1824"/>
                  </a:lnTo>
                  <a:lnTo>
                    <a:pt x="4653" y="1866"/>
                  </a:lnTo>
                  <a:lnTo>
                    <a:pt x="4614" y="1952"/>
                  </a:lnTo>
                  <a:lnTo>
                    <a:pt x="4606" y="2082"/>
                  </a:lnTo>
                  <a:lnTo>
                    <a:pt x="4411" y="2358"/>
                  </a:lnTo>
                  <a:lnTo>
                    <a:pt x="4342" y="2396"/>
                  </a:lnTo>
                  <a:lnTo>
                    <a:pt x="4287" y="2358"/>
                  </a:lnTo>
                  <a:lnTo>
                    <a:pt x="4240" y="2412"/>
                  </a:lnTo>
                  <a:lnTo>
                    <a:pt x="4237" y="2401"/>
                  </a:lnTo>
                  <a:lnTo>
                    <a:pt x="4262" y="2358"/>
                  </a:lnTo>
                  <a:lnTo>
                    <a:pt x="4249" y="2289"/>
                  </a:lnTo>
                  <a:lnTo>
                    <a:pt x="4334" y="2261"/>
                  </a:lnTo>
                  <a:lnTo>
                    <a:pt x="4403" y="2077"/>
                  </a:lnTo>
                  <a:lnTo>
                    <a:pt x="4257" y="2121"/>
                  </a:lnTo>
                  <a:lnTo>
                    <a:pt x="4237" y="2052"/>
                  </a:lnTo>
                  <a:lnTo>
                    <a:pt x="4120" y="2010"/>
                  </a:lnTo>
                  <a:lnTo>
                    <a:pt x="4050" y="1821"/>
                  </a:lnTo>
                  <a:lnTo>
                    <a:pt x="3972" y="1786"/>
                  </a:lnTo>
                  <a:lnTo>
                    <a:pt x="3834" y="1837"/>
                  </a:lnTo>
                  <a:lnTo>
                    <a:pt x="3859" y="1878"/>
                  </a:lnTo>
                  <a:lnTo>
                    <a:pt x="3802" y="1990"/>
                  </a:lnTo>
                  <a:lnTo>
                    <a:pt x="3748" y="2020"/>
                  </a:lnTo>
                  <a:lnTo>
                    <a:pt x="3691" y="1993"/>
                  </a:lnTo>
                  <a:lnTo>
                    <a:pt x="3621" y="1981"/>
                  </a:lnTo>
                  <a:lnTo>
                    <a:pt x="3441" y="2033"/>
                  </a:lnTo>
                  <a:lnTo>
                    <a:pt x="3280" y="1956"/>
                  </a:lnTo>
                  <a:lnTo>
                    <a:pt x="3179" y="1967"/>
                  </a:lnTo>
                  <a:lnTo>
                    <a:pt x="3142" y="1905"/>
                  </a:lnTo>
                  <a:lnTo>
                    <a:pt x="3042" y="1866"/>
                  </a:lnTo>
                  <a:lnTo>
                    <a:pt x="2989" y="1908"/>
                  </a:lnTo>
                  <a:lnTo>
                    <a:pt x="2986" y="1992"/>
                  </a:lnTo>
                  <a:lnTo>
                    <a:pt x="2756" y="1955"/>
                  </a:lnTo>
                  <a:lnTo>
                    <a:pt x="2633" y="2033"/>
                  </a:lnTo>
                  <a:lnTo>
                    <a:pt x="2568" y="2063"/>
                  </a:lnTo>
                  <a:lnTo>
                    <a:pt x="2488" y="2002"/>
                  </a:lnTo>
                  <a:lnTo>
                    <a:pt x="2435" y="2036"/>
                  </a:lnTo>
                  <a:lnTo>
                    <a:pt x="2339" y="1993"/>
                  </a:lnTo>
                  <a:lnTo>
                    <a:pt x="2302" y="1990"/>
                  </a:lnTo>
                  <a:lnTo>
                    <a:pt x="2275" y="1923"/>
                  </a:lnTo>
                  <a:lnTo>
                    <a:pt x="2221" y="1923"/>
                  </a:lnTo>
                  <a:lnTo>
                    <a:pt x="2202" y="1935"/>
                  </a:lnTo>
                  <a:lnTo>
                    <a:pt x="2159" y="1885"/>
                  </a:lnTo>
                  <a:lnTo>
                    <a:pt x="2130" y="1898"/>
                  </a:lnTo>
                  <a:lnTo>
                    <a:pt x="2106" y="1914"/>
                  </a:lnTo>
                  <a:lnTo>
                    <a:pt x="1996" y="1812"/>
                  </a:lnTo>
                  <a:lnTo>
                    <a:pt x="1965" y="1802"/>
                  </a:lnTo>
                  <a:lnTo>
                    <a:pt x="1893" y="1724"/>
                  </a:lnTo>
                  <a:lnTo>
                    <a:pt x="1825" y="1771"/>
                  </a:lnTo>
                  <a:lnTo>
                    <a:pt x="1813" y="1739"/>
                  </a:lnTo>
                  <a:lnTo>
                    <a:pt x="1713" y="1733"/>
                  </a:lnTo>
                  <a:lnTo>
                    <a:pt x="1674" y="1678"/>
                  </a:lnTo>
                  <a:lnTo>
                    <a:pt x="1622" y="1682"/>
                  </a:lnTo>
                  <a:lnTo>
                    <a:pt x="1601" y="1705"/>
                  </a:lnTo>
                  <a:lnTo>
                    <a:pt x="1536" y="1718"/>
                  </a:lnTo>
                  <a:lnTo>
                    <a:pt x="1517" y="1705"/>
                  </a:lnTo>
                  <a:lnTo>
                    <a:pt x="1493" y="1749"/>
                  </a:lnTo>
                  <a:lnTo>
                    <a:pt x="1471" y="1739"/>
                  </a:lnTo>
                  <a:lnTo>
                    <a:pt x="1392" y="1751"/>
                  </a:lnTo>
                  <a:lnTo>
                    <a:pt x="1367" y="1739"/>
                  </a:lnTo>
                  <a:lnTo>
                    <a:pt x="1357" y="1751"/>
                  </a:lnTo>
                  <a:lnTo>
                    <a:pt x="1398" y="1802"/>
                  </a:lnTo>
                  <a:lnTo>
                    <a:pt x="1369" y="1832"/>
                  </a:lnTo>
                  <a:lnTo>
                    <a:pt x="1370" y="1874"/>
                  </a:lnTo>
                  <a:lnTo>
                    <a:pt x="1416" y="1875"/>
                  </a:lnTo>
                  <a:lnTo>
                    <a:pt x="1438" y="1914"/>
                  </a:lnTo>
                  <a:lnTo>
                    <a:pt x="1424" y="1944"/>
                  </a:lnTo>
                  <a:lnTo>
                    <a:pt x="1392" y="1923"/>
                  </a:lnTo>
                  <a:lnTo>
                    <a:pt x="1367" y="1943"/>
                  </a:lnTo>
                  <a:lnTo>
                    <a:pt x="1339" y="1927"/>
                  </a:lnTo>
                  <a:lnTo>
                    <a:pt x="1325" y="1898"/>
                  </a:lnTo>
                  <a:lnTo>
                    <a:pt x="1295" y="1914"/>
                  </a:lnTo>
                  <a:lnTo>
                    <a:pt x="1273" y="1900"/>
                  </a:lnTo>
                  <a:lnTo>
                    <a:pt x="1245" y="1923"/>
                  </a:lnTo>
                  <a:lnTo>
                    <a:pt x="1211" y="1929"/>
                  </a:lnTo>
                  <a:lnTo>
                    <a:pt x="1190" y="1898"/>
                  </a:lnTo>
                  <a:lnTo>
                    <a:pt x="1066" y="1890"/>
                  </a:lnTo>
                  <a:lnTo>
                    <a:pt x="1054" y="1905"/>
                  </a:lnTo>
                  <a:lnTo>
                    <a:pt x="1042" y="1904"/>
                  </a:lnTo>
                  <a:lnTo>
                    <a:pt x="1020" y="1937"/>
                  </a:lnTo>
                  <a:lnTo>
                    <a:pt x="1023" y="1970"/>
                  </a:lnTo>
                  <a:lnTo>
                    <a:pt x="1008" y="1973"/>
                  </a:lnTo>
                  <a:lnTo>
                    <a:pt x="999" y="1944"/>
                  </a:lnTo>
                  <a:lnTo>
                    <a:pt x="980" y="1947"/>
                  </a:lnTo>
                  <a:lnTo>
                    <a:pt x="975" y="2042"/>
                  </a:lnTo>
                  <a:lnTo>
                    <a:pt x="993" y="2070"/>
                  </a:lnTo>
                  <a:lnTo>
                    <a:pt x="993" y="2096"/>
                  </a:lnTo>
                  <a:lnTo>
                    <a:pt x="1015" y="2092"/>
                  </a:lnTo>
                  <a:lnTo>
                    <a:pt x="1042" y="2079"/>
                  </a:lnTo>
                  <a:lnTo>
                    <a:pt x="1064" y="2121"/>
                  </a:lnTo>
                  <a:lnTo>
                    <a:pt x="1078" y="2148"/>
                  </a:lnTo>
                  <a:lnTo>
                    <a:pt x="1097" y="2184"/>
                  </a:lnTo>
                  <a:lnTo>
                    <a:pt x="1126" y="2193"/>
                  </a:lnTo>
                  <a:lnTo>
                    <a:pt x="1089" y="2221"/>
                  </a:lnTo>
                  <a:lnTo>
                    <a:pt x="1065" y="2194"/>
                  </a:lnTo>
                  <a:lnTo>
                    <a:pt x="1040" y="2300"/>
                  </a:lnTo>
                  <a:lnTo>
                    <a:pt x="1070" y="2328"/>
                  </a:lnTo>
                  <a:lnTo>
                    <a:pt x="1095" y="2431"/>
                  </a:lnTo>
                  <a:lnTo>
                    <a:pt x="1071" y="2412"/>
                  </a:lnTo>
                  <a:lnTo>
                    <a:pt x="1047" y="2401"/>
                  </a:lnTo>
                  <a:lnTo>
                    <a:pt x="1015" y="2396"/>
                  </a:lnTo>
                  <a:lnTo>
                    <a:pt x="993" y="2384"/>
                  </a:lnTo>
                  <a:lnTo>
                    <a:pt x="973" y="2381"/>
                  </a:lnTo>
                  <a:lnTo>
                    <a:pt x="958" y="2345"/>
                  </a:lnTo>
                  <a:lnTo>
                    <a:pt x="918" y="2366"/>
                  </a:lnTo>
                  <a:lnTo>
                    <a:pt x="883" y="2365"/>
                  </a:lnTo>
                  <a:lnTo>
                    <a:pt x="856" y="2334"/>
                  </a:lnTo>
                  <a:lnTo>
                    <a:pt x="796" y="2303"/>
                  </a:lnTo>
                  <a:lnTo>
                    <a:pt x="737" y="2309"/>
                  </a:lnTo>
                  <a:lnTo>
                    <a:pt x="671" y="2258"/>
                  </a:lnTo>
                  <a:lnTo>
                    <a:pt x="722" y="2212"/>
                  </a:lnTo>
                  <a:lnTo>
                    <a:pt x="727" y="2170"/>
                  </a:lnTo>
                  <a:lnTo>
                    <a:pt x="726" y="2131"/>
                  </a:lnTo>
                  <a:lnTo>
                    <a:pt x="733" y="2098"/>
                  </a:lnTo>
                  <a:lnTo>
                    <a:pt x="765" y="2088"/>
                  </a:lnTo>
                  <a:lnTo>
                    <a:pt x="745" y="2027"/>
                  </a:lnTo>
                  <a:lnTo>
                    <a:pt x="708" y="2010"/>
                  </a:lnTo>
                  <a:lnTo>
                    <a:pt x="688" y="2000"/>
                  </a:lnTo>
                  <a:lnTo>
                    <a:pt x="660" y="2009"/>
                  </a:lnTo>
                  <a:lnTo>
                    <a:pt x="605" y="1992"/>
                  </a:lnTo>
                  <a:lnTo>
                    <a:pt x="562" y="1931"/>
                  </a:lnTo>
                  <a:lnTo>
                    <a:pt x="524" y="1913"/>
                  </a:lnTo>
                  <a:lnTo>
                    <a:pt x="505" y="1858"/>
                  </a:lnTo>
                  <a:lnTo>
                    <a:pt x="475" y="1851"/>
                  </a:lnTo>
                  <a:lnTo>
                    <a:pt x="444" y="1870"/>
                  </a:lnTo>
                  <a:lnTo>
                    <a:pt x="423" y="1881"/>
                  </a:lnTo>
                  <a:lnTo>
                    <a:pt x="412" y="1856"/>
                  </a:lnTo>
                  <a:lnTo>
                    <a:pt x="399" y="1831"/>
                  </a:lnTo>
                  <a:lnTo>
                    <a:pt x="441" y="1825"/>
                  </a:lnTo>
                  <a:lnTo>
                    <a:pt x="439" y="1810"/>
                  </a:lnTo>
                  <a:lnTo>
                    <a:pt x="429" y="1797"/>
                  </a:lnTo>
                  <a:lnTo>
                    <a:pt x="412" y="1785"/>
                  </a:lnTo>
                  <a:lnTo>
                    <a:pt x="391" y="1718"/>
                  </a:lnTo>
                  <a:lnTo>
                    <a:pt x="355" y="1686"/>
                  </a:lnTo>
                  <a:lnTo>
                    <a:pt x="322" y="1684"/>
                  </a:lnTo>
                  <a:lnTo>
                    <a:pt x="287" y="1684"/>
                  </a:lnTo>
                  <a:lnTo>
                    <a:pt x="265" y="1664"/>
                  </a:lnTo>
                  <a:lnTo>
                    <a:pt x="241" y="1660"/>
                  </a:lnTo>
                  <a:lnTo>
                    <a:pt x="222" y="1660"/>
                  </a:lnTo>
                  <a:lnTo>
                    <a:pt x="210" y="1678"/>
                  </a:lnTo>
                  <a:lnTo>
                    <a:pt x="186" y="1703"/>
                  </a:lnTo>
                  <a:lnTo>
                    <a:pt x="181" y="1730"/>
                  </a:lnTo>
                  <a:lnTo>
                    <a:pt x="173" y="1739"/>
                  </a:lnTo>
                  <a:lnTo>
                    <a:pt x="159" y="1783"/>
                  </a:lnTo>
                  <a:lnTo>
                    <a:pt x="150" y="1768"/>
                  </a:lnTo>
                  <a:lnTo>
                    <a:pt x="145" y="1752"/>
                  </a:lnTo>
                  <a:lnTo>
                    <a:pt x="0" y="17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1" name="Freeform 396"/>
            <p:cNvSpPr>
              <a:spLocks/>
            </p:cNvSpPr>
            <p:nvPr/>
          </p:nvSpPr>
          <p:spPr bwMode="auto">
            <a:xfrm>
              <a:off x="2104599" y="1802816"/>
              <a:ext cx="90975" cy="44553"/>
            </a:xfrm>
            <a:custGeom>
              <a:avLst/>
              <a:gdLst>
                <a:gd name="T0" fmla="*/ 0 w 190"/>
                <a:gd name="T1" fmla="*/ 2 h 94"/>
                <a:gd name="T2" fmla="*/ 1 w 190"/>
                <a:gd name="T3" fmla="*/ 1 h 94"/>
                <a:gd name="T4" fmla="*/ 0 w 190"/>
                <a:gd name="T5" fmla="*/ 1 h 94"/>
                <a:gd name="T6" fmla="*/ 3 w 190"/>
                <a:gd name="T7" fmla="*/ 0 h 94"/>
                <a:gd name="T8" fmla="*/ 4 w 190"/>
                <a:gd name="T9" fmla="*/ 0 h 94"/>
                <a:gd name="T10" fmla="*/ 3 w 190"/>
                <a:gd name="T11" fmla="*/ 1 h 94"/>
                <a:gd name="T12" fmla="*/ 4 w 190"/>
                <a:gd name="T13" fmla="*/ 1 h 94"/>
                <a:gd name="T14" fmla="*/ 1 w 190"/>
                <a:gd name="T15" fmla="*/ 2 h 94"/>
                <a:gd name="T16" fmla="*/ 1 w 190"/>
                <a:gd name="T17" fmla="*/ 2 h 94"/>
                <a:gd name="T18" fmla="*/ 1 w 190"/>
                <a:gd name="T19" fmla="*/ 2 h 94"/>
                <a:gd name="T20" fmla="*/ 0 w 190"/>
                <a:gd name="T21" fmla="*/ 2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0"/>
                <a:gd name="T34" fmla="*/ 0 h 94"/>
                <a:gd name="T35" fmla="*/ 190 w 190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0" h="94">
                  <a:moveTo>
                    <a:pt x="0" y="67"/>
                  </a:moveTo>
                  <a:lnTo>
                    <a:pt x="39" y="46"/>
                  </a:lnTo>
                  <a:lnTo>
                    <a:pt x="11" y="27"/>
                  </a:lnTo>
                  <a:lnTo>
                    <a:pt x="146" y="0"/>
                  </a:lnTo>
                  <a:lnTo>
                    <a:pt x="168" y="1"/>
                  </a:lnTo>
                  <a:lnTo>
                    <a:pt x="142" y="25"/>
                  </a:lnTo>
                  <a:lnTo>
                    <a:pt x="190" y="23"/>
                  </a:lnTo>
                  <a:lnTo>
                    <a:pt x="66" y="79"/>
                  </a:lnTo>
                  <a:lnTo>
                    <a:pt x="39" y="94"/>
                  </a:lnTo>
                  <a:lnTo>
                    <a:pt x="45" y="71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2" name="Freeform 397"/>
            <p:cNvSpPr>
              <a:spLocks/>
            </p:cNvSpPr>
            <p:nvPr/>
          </p:nvSpPr>
          <p:spPr bwMode="auto">
            <a:xfrm>
              <a:off x="2131554" y="2265849"/>
              <a:ext cx="37064" cy="22276"/>
            </a:xfrm>
            <a:custGeom>
              <a:avLst/>
              <a:gdLst>
                <a:gd name="T0" fmla="*/ 0 w 75"/>
                <a:gd name="T1" fmla="*/ 1 h 49"/>
                <a:gd name="T2" fmla="*/ 1 w 75"/>
                <a:gd name="T3" fmla="*/ 0 h 49"/>
                <a:gd name="T4" fmla="*/ 2 w 75"/>
                <a:gd name="T5" fmla="*/ 1 h 49"/>
                <a:gd name="T6" fmla="*/ 0 w 75"/>
                <a:gd name="T7" fmla="*/ 1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9"/>
                <a:gd name="T14" fmla="*/ 75 w 75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9">
                  <a:moveTo>
                    <a:pt x="0" y="49"/>
                  </a:moveTo>
                  <a:lnTo>
                    <a:pt x="22" y="0"/>
                  </a:lnTo>
                  <a:lnTo>
                    <a:pt x="75" y="2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3" name="Freeform 398"/>
            <p:cNvSpPr>
              <a:spLocks/>
            </p:cNvSpPr>
            <p:nvPr/>
          </p:nvSpPr>
          <p:spPr bwMode="auto">
            <a:xfrm>
              <a:off x="2195574" y="2127417"/>
              <a:ext cx="111192" cy="92288"/>
            </a:xfrm>
            <a:custGeom>
              <a:avLst/>
              <a:gdLst>
                <a:gd name="T0" fmla="*/ 0 w 229"/>
                <a:gd name="T1" fmla="*/ 2 h 204"/>
                <a:gd name="T2" fmla="*/ 0 w 229"/>
                <a:gd name="T3" fmla="*/ 3 h 204"/>
                <a:gd name="T4" fmla="*/ 1 w 229"/>
                <a:gd name="T5" fmla="*/ 3 h 204"/>
                <a:gd name="T6" fmla="*/ 2 w 229"/>
                <a:gd name="T7" fmla="*/ 4 h 204"/>
                <a:gd name="T8" fmla="*/ 2 w 229"/>
                <a:gd name="T9" fmla="*/ 3 h 204"/>
                <a:gd name="T10" fmla="*/ 2 w 229"/>
                <a:gd name="T11" fmla="*/ 5 h 204"/>
                <a:gd name="T12" fmla="*/ 5 w 229"/>
                <a:gd name="T13" fmla="*/ 5 h 204"/>
                <a:gd name="T14" fmla="*/ 4 w 229"/>
                <a:gd name="T15" fmla="*/ 4 h 204"/>
                <a:gd name="T16" fmla="*/ 3 w 229"/>
                <a:gd name="T17" fmla="*/ 3 h 204"/>
                <a:gd name="T18" fmla="*/ 3 w 229"/>
                <a:gd name="T19" fmla="*/ 1 h 204"/>
                <a:gd name="T20" fmla="*/ 5 w 229"/>
                <a:gd name="T21" fmla="*/ 0 h 204"/>
                <a:gd name="T22" fmla="*/ 1 w 229"/>
                <a:gd name="T23" fmla="*/ 0 h 204"/>
                <a:gd name="T24" fmla="*/ 1 w 229"/>
                <a:gd name="T25" fmla="*/ 2 h 204"/>
                <a:gd name="T26" fmla="*/ 0 w 229"/>
                <a:gd name="T27" fmla="*/ 2 h 2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04"/>
                <a:gd name="T44" fmla="*/ 229 w 229"/>
                <a:gd name="T45" fmla="*/ 204 h 2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04">
                  <a:moveTo>
                    <a:pt x="0" y="103"/>
                  </a:moveTo>
                  <a:lnTo>
                    <a:pt x="16" y="146"/>
                  </a:lnTo>
                  <a:lnTo>
                    <a:pt x="41" y="131"/>
                  </a:lnTo>
                  <a:lnTo>
                    <a:pt x="71" y="159"/>
                  </a:lnTo>
                  <a:lnTo>
                    <a:pt x="91" y="146"/>
                  </a:lnTo>
                  <a:lnTo>
                    <a:pt x="82" y="196"/>
                  </a:lnTo>
                  <a:lnTo>
                    <a:pt x="229" y="204"/>
                  </a:lnTo>
                  <a:lnTo>
                    <a:pt x="175" y="167"/>
                  </a:lnTo>
                  <a:lnTo>
                    <a:pt x="147" y="105"/>
                  </a:lnTo>
                  <a:lnTo>
                    <a:pt x="148" y="38"/>
                  </a:lnTo>
                  <a:lnTo>
                    <a:pt x="186" y="0"/>
                  </a:lnTo>
                  <a:lnTo>
                    <a:pt x="57" y="13"/>
                  </a:lnTo>
                  <a:lnTo>
                    <a:pt x="25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4" name="Freeform 399"/>
            <p:cNvSpPr>
              <a:spLocks/>
            </p:cNvSpPr>
            <p:nvPr/>
          </p:nvSpPr>
          <p:spPr bwMode="auto">
            <a:xfrm>
              <a:off x="2232638" y="1977846"/>
              <a:ext cx="283034" cy="149571"/>
            </a:xfrm>
            <a:custGeom>
              <a:avLst/>
              <a:gdLst>
                <a:gd name="T0" fmla="*/ 0 w 587"/>
                <a:gd name="T1" fmla="*/ 7 h 330"/>
                <a:gd name="T2" fmla="*/ 1 w 587"/>
                <a:gd name="T3" fmla="*/ 7 h 330"/>
                <a:gd name="T4" fmla="*/ 0 w 587"/>
                <a:gd name="T5" fmla="*/ 7 h 330"/>
                <a:gd name="T6" fmla="*/ 3 w 587"/>
                <a:gd name="T7" fmla="*/ 8 h 330"/>
                <a:gd name="T8" fmla="*/ 3 w 587"/>
                <a:gd name="T9" fmla="*/ 7 h 330"/>
                <a:gd name="T10" fmla="*/ 3 w 587"/>
                <a:gd name="T11" fmla="*/ 7 h 330"/>
                <a:gd name="T12" fmla="*/ 3 w 587"/>
                <a:gd name="T13" fmla="*/ 7 h 330"/>
                <a:gd name="T14" fmla="*/ 4 w 587"/>
                <a:gd name="T15" fmla="*/ 7 h 330"/>
                <a:gd name="T16" fmla="*/ 3 w 587"/>
                <a:gd name="T17" fmla="*/ 6 h 330"/>
                <a:gd name="T18" fmla="*/ 4 w 587"/>
                <a:gd name="T19" fmla="*/ 6 h 330"/>
                <a:gd name="T20" fmla="*/ 5 w 587"/>
                <a:gd name="T21" fmla="*/ 6 h 330"/>
                <a:gd name="T22" fmla="*/ 4 w 587"/>
                <a:gd name="T23" fmla="*/ 5 h 330"/>
                <a:gd name="T24" fmla="*/ 5 w 587"/>
                <a:gd name="T25" fmla="*/ 5 h 330"/>
                <a:gd name="T26" fmla="*/ 5 w 587"/>
                <a:gd name="T27" fmla="*/ 5 h 330"/>
                <a:gd name="T28" fmla="*/ 6 w 587"/>
                <a:gd name="T29" fmla="*/ 5 h 330"/>
                <a:gd name="T30" fmla="*/ 6 w 587"/>
                <a:gd name="T31" fmla="*/ 4 h 330"/>
                <a:gd name="T32" fmla="*/ 13 w 587"/>
                <a:gd name="T33" fmla="*/ 2 h 330"/>
                <a:gd name="T34" fmla="*/ 14 w 587"/>
                <a:gd name="T35" fmla="*/ 1 h 330"/>
                <a:gd name="T36" fmla="*/ 13 w 587"/>
                <a:gd name="T37" fmla="*/ 0 h 330"/>
                <a:gd name="T38" fmla="*/ 9 w 587"/>
                <a:gd name="T39" fmla="*/ 1 h 330"/>
                <a:gd name="T40" fmla="*/ 7 w 587"/>
                <a:gd name="T41" fmla="*/ 1 h 330"/>
                <a:gd name="T42" fmla="*/ 3 w 587"/>
                <a:gd name="T43" fmla="*/ 4 h 330"/>
                <a:gd name="T44" fmla="*/ 2 w 587"/>
                <a:gd name="T45" fmla="*/ 4 h 330"/>
                <a:gd name="T46" fmla="*/ 2 w 587"/>
                <a:gd name="T47" fmla="*/ 5 h 330"/>
                <a:gd name="T48" fmla="*/ 3 w 587"/>
                <a:gd name="T49" fmla="*/ 5 h 330"/>
                <a:gd name="T50" fmla="*/ 2 w 587"/>
                <a:gd name="T51" fmla="*/ 5 h 330"/>
                <a:gd name="T52" fmla="*/ 2 w 587"/>
                <a:gd name="T53" fmla="*/ 5 h 330"/>
                <a:gd name="T54" fmla="*/ 1 w 587"/>
                <a:gd name="T55" fmla="*/ 6 h 330"/>
                <a:gd name="T56" fmla="*/ 2 w 587"/>
                <a:gd name="T57" fmla="*/ 6 h 330"/>
                <a:gd name="T58" fmla="*/ 0 w 587"/>
                <a:gd name="T59" fmla="*/ 7 h 3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7"/>
                <a:gd name="T91" fmla="*/ 0 h 330"/>
                <a:gd name="T92" fmla="*/ 587 w 587"/>
                <a:gd name="T93" fmla="*/ 330 h 3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7" h="330">
                  <a:moveTo>
                    <a:pt x="0" y="284"/>
                  </a:moveTo>
                  <a:lnTo>
                    <a:pt x="58" y="293"/>
                  </a:lnTo>
                  <a:lnTo>
                    <a:pt x="18" y="321"/>
                  </a:lnTo>
                  <a:lnTo>
                    <a:pt x="117" y="330"/>
                  </a:lnTo>
                  <a:lnTo>
                    <a:pt x="120" y="293"/>
                  </a:lnTo>
                  <a:lnTo>
                    <a:pt x="149" y="298"/>
                  </a:lnTo>
                  <a:lnTo>
                    <a:pt x="119" y="279"/>
                  </a:lnTo>
                  <a:lnTo>
                    <a:pt x="158" y="286"/>
                  </a:lnTo>
                  <a:lnTo>
                    <a:pt x="149" y="244"/>
                  </a:lnTo>
                  <a:lnTo>
                    <a:pt x="167" y="270"/>
                  </a:lnTo>
                  <a:lnTo>
                    <a:pt x="196" y="245"/>
                  </a:lnTo>
                  <a:lnTo>
                    <a:pt x="177" y="217"/>
                  </a:lnTo>
                  <a:lnTo>
                    <a:pt x="239" y="222"/>
                  </a:lnTo>
                  <a:lnTo>
                    <a:pt x="221" y="205"/>
                  </a:lnTo>
                  <a:lnTo>
                    <a:pt x="249" y="209"/>
                  </a:lnTo>
                  <a:lnTo>
                    <a:pt x="265" y="175"/>
                  </a:lnTo>
                  <a:lnTo>
                    <a:pt x="558" y="71"/>
                  </a:lnTo>
                  <a:lnTo>
                    <a:pt x="587" y="30"/>
                  </a:lnTo>
                  <a:lnTo>
                    <a:pt x="530" y="0"/>
                  </a:lnTo>
                  <a:lnTo>
                    <a:pt x="409" y="67"/>
                  </a:lnTo>
                  <a:lnTo>
                    <a:pt x="282" y="67"/>
                  </a:lnTo>
                  <a:lnTo>
                    <a:pt x="147" y="155"/>
                  </a:lnTo>
                  <a:lnTo>
                    <a:pt x="71" y="165"/>
                  </a:lnTo>
                  <a:lnTo>
                    <a:pt x="76" y="205"/>
                  </a:lnTo>
                  <a:lnTo>
                    <a:pt x="116" y="209"/>
                  </a:lnTo>
                  <a:lnTo>
                    <a:pt x="70" y="210"/>
                  </a:lnTo>
                  <a:lnTo>
                    <a:pt x="91" y="226"/>
                  </a:lnTo>
                  <a:lnTo>
                    <a:pt x="58" y="245"/>
                  </a:lnTo>
                  <a:lnTo>
                    <a:pt x="97" y="263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5" name="Freeform 400"/>
            <p:cNvSpPr>
              <a:spLocks/>
            </p:cNvSpPr>
            <p:nvPr/>
          </p:nvSpPr>
          <p:spPr bwMode="auto">
            <a:xfrm>
              <a:off x="2396056" y="1780540"/>
              <a:ext cx="53911" cy="30232"/>
            </a:xfrm>
            <a:custGeom>
              <a:avLst/>
              <a:gdLst>
                <a:gd name="T0" fmla="*/ 0 w 115"/>
                <a:gd name="T1" fmla="*/ 1 h 66"/>
                <a:gd name="T2" fmla="*/ 1 w 115"/>
                <a:gd name="T3" fmla="*/ 1 h 66"/>
                <a:gd name="T4" fmla="*/ 3 w 115"/>
                <a:gd name="T5" fmla="*/ 1 h 66"/>
                <a:gd name="T6" fmla="*/ 1 w 115"/>
                <a:gd name="T7" fmla="*/ 0 h 66"/>
                <a:gd name="T8" fmla="*/ 0 w 115"/>
                <a:gd name="T9" fmla="*/ 1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6"/>
                <a:gd name="T17" fmla="*/ 115 w 11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6">
                  <a:moveTo>
                    <a:pt x="0" y="47"/>
                  </a:moveTo>
                  <a:lnTo>
                    <a:pt x="32" y="66"/>
                  </a:lnTo>
                  <a:lnTo>
                    <a:pt x="115" y="43"/>
                  </a:lnTo>
                  <a:lnTo>
                    <a:pt x="66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6" name="Freeform 401"/>
            <p:cNvSpPr>
              <a:spLocks/>
            </p:cNvSpPr>
            <p:nvPr/>
          </p:nvSpPr>
          <p:spPr bwMode="auto">
            <a:xfrm>
              <a:off x="2918320" y="1841005"/>
              <a:ext cx="48857" cy="19094"/>
            </a:xfrm>
            <a:custGeom>
              <a:avLst/>
              <a:gdLst>
                <a:gd name="T0" fmla="*/ 0 w 103"/>
                <a:gd name="T1" fmla="*/ 0 h 42"/>
                <a:gd name="T2" fmla="*/ 1 w 103"/>
                <a:gd name="T3" fmla="*/ 1 h 42"/>
                <a:gd name="T4" fmla="*/ 1 w 103"/>
                <a:gd name="T5" fmla="*/ 1 h 42"/>
                <a:gd name="T6" fmla="*/ 2 w 103"/>
                <a:gd name="T7" fmla="*/ 1 h 42"/>
                <a:gd name="T8" fmla="*/ 2 w 103"/>
                <a:gd name="T9" fmla="*/ 1 h 42"/>
                <a:gd name="T10" fmla="*/ 0 w 103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2"/>
                <a:gd name="T20" fmla="*/ 103 w 103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2">
                  <a:moveTo>
                    <a:pt x="0" y="0"/>
                  </a:moveTo>
                  <a:lnTo>
                    <a:pt x="46" y="34"/>
                  </a:lnTo>
                  <a:lnTo>
                    <a:pt x="31" y="42"/>
                  </a:lnTo>
                  <a:lnTo>
                    <a:pt x="70" y="41"/>
                  </a:lnTo>
                  <a:lnTo>
                    <a:pt x="103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7" name="Freeform 402"/>
            <p:cNvSpPr>
              <a:spLocks/>
            </p:cNvSpPr>
            <p:nvPr/>
          </p:nvSpPr>
          <p:spPr bwMode="auto">
            <a:xfrm>
              <a:off x="2928429" y="1786905"/>
              <a:ext cx="116246" cy="55691"/>
            </a:xfrm>
            <a:custGeom>
              <a:avLst/>
              <a:gdLst>
                <a:gd name="T0" fmla="*/ 0 w 242"/>
                <a:gd name="T1" fmla="*/ 2 h 123"/>
                <a:gd name="T2" fmla="*/ 1 w 242"/>
                <a:gd name="T3" fmla="*/ 1 h 123"/>
                <a:gd name="T4" fmla="*/ 4 w 242"/>
                <a:gd name="T5" fmla="*/ 0 h 123"/>
                <a:gd name="T6" fmla="*/ 6 w 242"/>
                <a:gd name="T7" fmla="*/ 1 h 123"/>
                <a:gd name="T8" fmla="*/ 5 w 242"/>
                <a:gd name="T9" fmla="*/ 2 h 123"/>
                <a:gd name="T10" fmla="*/ 5 w 242"/>
                <a:gd name="T11" fmla="*/ 2 h 123"/>
                <a:gd name="T12" fmla="*/ 2 w 242"/>
                <a:gd name="T13" fmla="*/ 3 h 123"/>
                <a:gd name="T14" fmla="*/ 0 w 242"/>
                <a:gd name="T15" fmla="*/ 2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123"/>
                <a:gd name="T26" fmla="*/ 242 w 242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123">
                  <a:moveTo>
                    <a:pt x="0" y="100"/>
                  </a:moveTo>
                  <a:lnTo>
                    <a:pt x="65" y="33"/>
                  </a:lnTo>
                  <a:lnTo>
                    <a:pt x="156" y="0"/>
                  </a:lnTo>
                  <a:lnTo>
                    <a:pt x="242" y="59"/>
                  </a:lnTo>
                  <a:lnTo>
                    <a:pt x="212" y="71"/>
                  </a:lnTo>
                  <a:lnTo>
                    <a:pt x="220" y="98"/>
                  </a:lnTo>
                  <a:lnTo>
                    <a:pt x="95" y="123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8" name="Freeform 403"/>
            <p:cNvSpPr>
              <a:spLocks/>
            </p:cNvSpPr>
            <p:nvPr/>
          </p:nvSpPr>
          <p:spPr bwMode="auto">
            <a:xfrm>
              <a:off x="2952015" y="1836231"/>
              <a:ext cx="131408" cy="63647"/>
            </a:xfrm>
            <a:custGeom>
              <a:avLst/>
              <a:gdLst>
                <a:gd name="T0" fmla="*/ 0 w 274"/>
                <a:gd name="T1" fmla="*/ 1 h 142"/>
                <a:gd name="T2" fmla="*/ 1 w 274"/>
                <a:gd name="T3" fmla="*/ 1 h 142"/>
                <a:gd name="T4" fmla="*/ 2 w 274"/>
                <a:gd name="T5" fmla="*/ 3 h 142"/>
                <a:gd name="T6" fmla="*/ 3 w 274"/>
                <a:gd name="T7" fmla="*/ 2 h 142"/>
                <a:gd name="T8" fmla="*/ 5 w 274"/>
                <a:gd name="T9" fmla="*/ 3 h 142"/>
                <a:gd name="T10" fmla="*/ 6 w 274"/>
                <a:gd name="T11" fmla="*/ 3 h 142"/>
                <a:gd name="T12" fmla="*/ 5 w 274"/>
                <a:gd name="T13" fmla="*/ 2 h 142"/>
                <a:gd name="T14" fmla="*/ 6 w 274"/>
                <a:gd name="T15" fmla="*/ 2 h 142"/>
                <a:gd name="T16" fmla="*/ 6 w 274"/>
                <a:gd name="T17" fmla="*/ 1 h 142"/>
                <a:gd name="T18" fmla="*/ 5 w 274"/>
                <a:gd name="T19" fmla="*/ 0 h 142"/>
                <a:gd name="T20" fmla="*/ 4 w 274"/>
                <a:gd name="T21" fmla="*/ 1 h 142"/>
                <a:gd name="T22" fmla="*/ 5 w 274"/>
                <a:gd name="T23" fmla="*/ 1 h 142"/>
                <a:gd name="T24" fmla="*/ 4 w 274"/>
                <a:gd name="T25" fmla="*/ 0 h 142"/>
                <a:gd name="T26" fmla="*/ 2 w 274"/>
                <a:gd name="T27" fmla="*/ 0 h 142"/>
                <a:gd name="T28" fmla="*/ 0 w 274"/>
                <a:gd name="T29" fmla="*/ 1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4"/>
                <a:gd name="T46" fmla="*/ 0 h 142"/>
                <a:gd name="T47" fmla="*/ 274 w 274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4" h="142">
                  <a:moveTo>
                    <a:pt x="0" y="61"/>
                  </a:moveTo>
                  <a:lnTo>
                    <a:pt x="50" y="68"/>
                  </a:lnTo>
                  <a:lnTo>
                    <a:pt x="85" y="118"/>
                  </a:lnTo>
                  <a:lnTo>
                    <a:pt x="114" y="103"/>
                  </a:lnTo>
                  <a:lnTo>
                    <a:pt x="225" y="142"/>
                  </a:lnTo>
                  <a:lnTo>
                    <a:pt x="264" y="126"/>
                  </a:lnTo>
                  <a:lnTo>
                    <a:pt x="235" y="88"/>
                  </a:lnTo>
                  <a:lnTo>
                    <a:pt x="258" y="98"/>
                  </a:lnTo>
                  <a:lnTo>
                    <a:pt x="274" y="39"/>
                  </a:lnTo>
                  <a:lnTo>
                    <a:pt x="215" y="12"/>
                  </a:lnTo>
                  <a:lnTo>
                    <a:pt x="156" y="52"/>
                  </a:lnTo>
                  <a:lnTo>
                    <a:pt x="203" y="31"/>
                  </a:lnTo>
                  <a:lnTo>
                    <a:pt x="173" y="0"/>
                  </a:lnTo>
                  <a:lnTo>
                    <a:pt x="79" y="1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9" name="Freeform 404"/>
            <p:cNvSpPr>
              <a:spLocks/>
            </p:cNvSpPr>
            <p:nvPr/>
          </p:nvSpPr>
          <p:spPr bwMode="auto">
            <a:xfrm>
              <a:off x="3075000" y="1868055"/>
              <a:ext cx="109507" cy="66829"/>
            </a:xfrm>
            <a:custGeom>
              <a:avLst/>
              <a:gdLst>
                <a:gd name="T0" fmla="*/ 0 w 226"/>
                <a:gd name="T1" fmla="*/ 3 h 145"/>
                <a:gd name="T2" fmla="*/ 0 w 226"/>
                <a:gd name="T3" fmla="*/ 3 h 145"/>
                <a:gd name="T4" fmla="*/ 5 w 226"/>
                <a:gd name="T5" fmla="*/ 3 h 145"/>
                <a:gd name="T6" fmla="*/ 5 w 226"/>
                <a:gd name="T7" fmla="*/ 2 h 145"/>
                <a:gd name="T8" fmla="*/ 4 w 226"/>
                <a:gd name="T9" fmla="*/ 1 h 145"/>
                <a:gd name="T10" fmla="*/ 3 w 226"/>
                <a:gd name="T11" fmla="*/ 1 h 145"/>
                <a:gd name="T12" fmla="*/ 3 w 226"/>
                <a:gd name="T13" fmla="*/ 0 h 145"/>
                <a:gd name="T14" fmla="*/ 3 w 226"/>
                <a:gd name="T15" fmla="*/ 0 h 145"/>
                <a:gd name="T16" fmla="*/ 1 w 226"/>
                <a:gd name="T17" fmla="*/ 3 h 145"/>
                <a:gd name="T18" fmla="*/ 0 w 226"/>
                <a:gd name="T19" fmla="*/ 3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6"/>
                <a:gd name="T31" fmla="*/ 0 h 145"/>
                <a:gd name="T32" fmla="*/ 226 w 226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6" h="145">
                  <a:moveTo>
                    <a:pt x="0" y="125"/>
                  </a:moveTo>
                  <a:lnTo>
                    <a:pt x="17" y="145"/>
                  </a:lnTo>
                  <a:lnTo>
                    <a:pt x="209" y="117"/>
                  </a:lnTo>
                  <a:lnTo>
                    <a:pt x="226" y="69"/>
                  </a:lnTo>
                  <a:lnTo>
                    <a:pt x="172" y="30"/>
                  </a:lnTo>
                  <a:lnTo>
                    <a:pt x="126" y="45"/>
                  </a:lnTo>
                  <a:lnTo>
                    <a:pt x="134" y="12"/>
                  </a:lnTo>
                  <a:lnTo>
                    <a:pt x="110" y="0"/>
                  </a:lnTo>
                  <a:lnTo>
                    <a:pt x="20" y="108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0" name="Freeform 405"/>
            <p:cNvSpPr>
              <a:spLocks/>
            </p:cNvSpPr>
            <p:nvPr/>
          </p:nvSpPr>
          <p:spPr bwMode="auto">
            <a:xfrm>
              <a:off x="3753943" y="2008078"/>
              <a:ext cx="124670" cy="63647"/>
            </a:xfrm>
            <a:custGeom>
              <a:avLst/>
              <a:gdLst>
                <a:gd name="T0" fmla="*/ 0 w 258"/>
                <a:gd name="T1" fmla="*/ 2 h 136"/>
                <a:gd name="T2" fmla="*/ 1 w 258"/>
                <a:gd name="T3" fmla="*/ 0 h 136"/>
                <a:gd name="T4" fmla="*/ 2 w 258"/>
                <a:gd name="T5" fmla="*/ 0 h 136"/>
                <a:gd name="T6" fmla="*/ 3 w 258"/>
                <a:gd name="T7" fmla="*/ 1 h 136"/>
                <a:gd name="T8" fmla="*/ 4 w 258"/>
                <a:gd name="T9" fmla="*/ 0 h 136"/>
                <a:gd name="T10" fmla="*/ 5 w 258"/>
                <a:gd name="T11" fmla="*/ 1 h 136"/>
                <a:gd name="T12" fmla="*/ 5 w 258"/>
                <a:gd name="T13" fmla="*/ 2 h 136"/>
                <a:gd name="T14" fmla="*/ 6 w 258"/>
                <a:gd name="T15" fmla="*/ 3 h 136"/>
                <a:gd name="T16" fmla="*/ 3 w 258"/>
                <a:gd name="T17" fmla="*/ 3 h 136"/>
                <a:gd name="T18" fmla="*/ 3 w 258"/>
                <a:gd name="T19" fmla="*/ 3 h 136"/>
                <a:gd name="T20" fmla="*/ 2 w 258"/>
                <a:gd name="T21" fmla="*/ 4 h 136"/>
                <a:gd name="T22" fmla="*/ 0 w 258"/>
                <a:gd name="T23" fmla="*/ 2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8"/>
                <a:gd name="T37" fmla="*/ 0 h 136"/>
                <a:gd name="T38" fmla="*/ 258 w 258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8" h="136">
                  <a:moveTo>
                    <a:pt x="0" y="73"/>
                  </a:moveTo>
                  <a:lnTo>
                    <a:pt x="53" y="5"/>
                  </a:lnTo>
                  <a:lnTo>
                    <a:pt x="88" y="0"/>
                  </a:lnTo>
                  <a:lnTo>
                    <a:pt x="147" y="50"/>
                  </a:lnTo>
                  <a:lnTo>
                    <a:pt x="157" y="13"/>
                  </a:lnTo>
                  <a:lnTo>
                    <a:pt x="220" y="44"/>
                  </a:lnTo>
                  <a:lnTo>
                    <a:pt x="216" y="93"/>
                  </a:lnTo>
                  <a:lnTo>
                    <a:pt x="258" y="112"/>
                  </a:lnTo>
                  <a:lnTo>
                    <a:pt x="123" y="120"/>
                  </a:lnTo>
                  <a:lnTo>
                    <a:pt x="115" y="98"/>
                  </a:lnTo>
                  <a:lnTo>
                    <a:pt x="92" y="13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1" name="Freeform 406"/>
            <p:cNvSpPr>
              <a:spLocks/>
            </p:cNvSpPr>
            <p:nvPr/>
          </p:nvSpPr>
          <p:spPr bwMode="auto">
            <a:xfrm>
              <a:off x="3841549" y="2011261"/>
              <a:ext cx="75813" cy="42962"/>
            </a:xfrm>
            <a:custGeom>
              <a:avLst/>
              <a:gdLst>
                <a:gd name="T0" fmla="*/ 0 w 158"/>
                <a:gd name="T1" fmla="*/ 0 h 92"/>
                <a:gd name="T2" fmla="*/ 1 w 158"/>
                <a:gd name="T3" fmla="*/ 1 h 92"/>
                <a:gd name="T4" fmla="*/ 1 w 158"/>
                <a:gd name="T5" fmla="*/ 2 h 92"/>
                <a:gd name="T6" fmla="*/ 1 w 158"/>
                <a:gd name="T7" fmla="*/ 2 h 92"/>
                <a:gd name="T8" fmla="*/ 3 w 158"/>
                <a:gd name="T9" fmla="*/ 2 h 92"/>
                <a:gd name="T10" fmla="*/ 4 w 158"/>
                <a:gd name="T11" fmla="*/ 1 h 92"/>
                <a:gd name="T12" fmla="*/ 0 w 158"/>
                <a:gd name="T13" fmla="*/ 0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"/>
                <a:gd name="T22" fmla="*/ 0 h 92"/>
                <a:gd name="T23" fmla="*/ 158 w 158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" h="92">
                  <a:moveTo>
                    <a:pt x="0" y="0"/>
                  </a:moveTo>
                  <a:lnTo>
                    <a:pt x="50" y="33"/>
                  </a:lnTo>
                  <a:lnTo>
                    <a:pt x="39" y="65"/>
                  </a:lnTo>
                  <a:lnTo>
                    <a:pt x="64" y="92"/>
                  </a:lnTo>
                  <a:lnTo>
                    <a:pt x="110" y="92"/>
                  </a:lnTo>
                  <a:lnTo>
                    <a:pt x="15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2" name="Freeform 407"/>
            <p:cNvSpPr>
              <a:spLocks/>
            </p:cNvSpPr>
            <p:nvPr/>
          </p:nvSpPr>
          <p:spPr bwMode="auto">
            <a:xfrm>
              <a:off x="3849972" y="2732064"/>
              <a:ext cx="53911" cy="219583"/>
            </a:xfrm>
            <a:custGeom>
              <a:avLst/>
              <a:gdLst>
                <a:gd name="T0" fmla="*/ 0 w 115"/>
                <a:gd name="T1" fmla="*/ 3 h 483"/>
                <a:gd name="T2" fmla="*/ 0 w 115"/>
                <a:gd name="T3" fmla="*/ 4 h 483"/>
                <a:gd name="T4" fmla="*/ 0 w 115"/>
                <a:gd name="T5" fmla="*/ 11 h 483"/>
                <a:gd name="T6" fmla="*/ 1 w 115"/>
                <a:gd name="T7" fmla="*/ 10 h 483"/>
                <a:gd name="T8" fmla="*/ 1 w 115"/>
                <a:gd name="T9" fmla="*/ 11 h 483"/>
                <a:gd name="T10" fmla="*/ 1 w 115"/>
                <a:gd name="T11" fmla="*/ 9 h 483"/>
                <a:gd name="T12" fmla="*/ 1 w 115"/>
                <a:gd name="T13" fmla="*/ 7 h 483"/>
                <a:gd name="T14" fmla="*/ 3 w 115"/>
                <a:gd name="T15" fmla="*/ 8 h 483"/>
                <a:gd name="T16" fmla="*/ 1 w 115"/>
                <a:gd name="T17" fmla="*/ 4 h 483"/>
                <a:gd name="T18" fmla="*/ 1 w 115"/>
                <a:gd name="T19" fmla="*/ 0 h 483"/>
                <a:gd name="T20" fmla="*/ 0 w 115"/>
                <a:gd name="T21" fmla="*/ 3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483"/>
                <a:gd name="T35" fmla="*/ 115 w 115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483">
                  <a:moveTo>
                    <a:pt x="0" y="123"/>
                  </a:moveTo>
                  <a:lnTo>
                    <a:pt x="19" y="182"/>
                  </a:lnTo>
                  <a:lnTo>
                    <a:pt x="19" y="483"/>
                  </a:lnTo>
                  <a:lnTo>
                    <a:pt x="39" y="446"/>
                  </a:lnTo>
                  <a:lnTo>
                    <a:pt x="70" y="469"/>
                  </a:lnTo>
                  <a:lnTo>
                    <a:pt x="32" y="387"/>
                  </a:lnTo>
                  <a:lnTo>
                    <a:pt x="53" y="304"/>
                  </a:lnTo>
                  <a:lnTo>
                    <a:pt x="115" y="329"/>
                  </a:lnTo>
                  <a:lnTo>
                    <a:pt x="57" y="169"/>
                  </a:lnTo>
                  <a:lnTo>
                    <a:pt x="39" y="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3" name="Freeform 408"/>
            <p:cNvSpPr>
              <a:spLocks/>
            </p:cNvSpPr>
            <p:nvPr/>
          </p:nvSpPr>
          <p:spPr bwMode="auto">
            <a:xfrm>
              <a:off x="3932524" y="2035128"/>
              <a:ext cx="84236" cy="31824"/>
            </a:xfrm>
            <a:custGeom>
              <a:avLst/>
              <a:gdLst>
                <a:gd name="T0" fmla="*/ 0 w 179"/>
                <a:gd name="T1" fmla="*/ 0 h 70"/>
                <a:gd name="T2" fmla="*/ 1 w 179"/>
                <a:gd name="T3" fmla="*/ 1 h 70"/>
                <a:gd name="T4" fmla="*/ 3 w 179"/>
                <a:gd name="T5" fmla="*/ 2 h 70"/>
                <a:gd name="T6" fmla="*/ 4 w 179"/>
                <a:gd name="T7" fmla="*/ 1 h 70"/>
                <a:gd name="T8" fmla="*/ 0 w 17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70"/>
                <a:gd name="T17" fmla="*/ 179 w 17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70">
                  <a:moveTo>
                    <a:pt x="0" y="0"/>
                  </a:moveTo>
                  <a:lnTo>
                    <a:pt x="31" y="47"/>
                  </a:lnTo>
                  <a:lnTo>
                    <a:pt x="112" y="70"/>
                  </a:lnTo>
                  <a:lnTo>
                    <a:pt x="179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4" name="Freeform 409"/>
            <p:cNvSpPr>
              <a:spLocks/>
            </p:cNvSpPr>
            <p:nvPr/>
          </p:nvSpPr>
          <p:spPr bwMode="auto">
            <a:xfrm>
              <a:off x="1085341" y="3008929"/>
              <a:ext cx="224068" cy="178212"/>
            </a:xfrm>
            <a:custGeom>
              <a:avLst/>
              <a:gdLst>
                <a:gd name="T0" fmla="*/ 0 w 469"/>
                <a:gd name="T1" fmla="*/ 1 h 392"/>
                <a:gd name="T2" fmla="*/ 0 w 469"/>
                <a:gd name="T3" fmla="*/ 2 h 392"/>
                <a:gd name="T4" fmla="*/ 3 w 469"/>
                <a:gd name="T5" fmla="*/ 3 h 392"/>
                <a:gd name="T6" fmla="*/ 2 w 469"/>
                <a:gd name="T7" fmla="*/ 5 h 392"/>
                <a:gd name="T8" fmla="*/ 2 w 469"/>
                <a:gd name="T9" fmla="*/ 8 h 392"/>
                <a:gd name="T10" fmla="*/ 3 w 469"/>
                <a:gd name="T11" fmla="*/ 9 h 392"/>
                <a:gd name="T12" fmla="*/ 6 w 469"/>
                <a:gd name="T13" fmla="*/ 8 h 392"/>
                <a:gd name="T14" fmla="*/ 8 w 469"/>
                <a:gd name="T15" fmla="*/ 6 h 392"/>
                <a:gd name="T16" fmla="*/ 8 w 469"/>
                <a:gd name="T17" fmla="*/ 5 h 392"/>
                <a:gd name="T18" fmla="*/ 9 w 469"/>
                <a:gd name="T19" fmla="*/ 3 h 392"/>
                <a:gd name="T20" fmla="*/ 11 w 469"/>
                <a:gd name="T21" fmla="*/ 2 h 392"/>
                <a:gd name="T22" fmla="*/ 11 w 469"/>
                <a:gd name="T23" fmla="*/ 1 h 392"/>
                <a:gd name="T24" fmla="*/ 9 w 469"/>
                <a:gd name="T25" fmla="*/ 1 h 392"/>
                <a:gd name="T26" fmla="*/ 9 w 469"/>
                <a:gd name="T27" fmla="*/ 1 h 392"/>
                <a:gd name="T28" fmla="*/ 6 w 469"/>
                <a:gd name="T29" fmla="*/ 0 h 392"/>
                <a:gd name="T30" fmla="*/ 1 w 469"/>
                <a:gd name="T31" fmla="*/ 0 h 392"/>
                <a:gd name="T32" fmla="*/ 0 w 469"/>
                <a:gd name="T33" fmla="*/ 1 h 3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9"/>
                <a:gd name="T52" fmla="*/ 0 h 392"/>
                <a:gd name="T53" fmla="*/ 469 w 469"/>
                <a:gd name="T54" fmla="*/ 392 h 3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9" h="392">
                  <a:moveTo>
                    <a:pt x="0" y="33"/>
                  </a:moveTo>
                  <a:lnTo>
                    <a:pt x="13" y="97"/>
                  </a:lnTo>
                  <a:lnTo>
                    <a:pt x="112" y="106"/>
                  </a:lnTo>
                  <a:lnTo>
                    <a:pt x="70" y="209"/>
                  </a:lnTo>
                  <a:lnTo>
                    <a:pt x="70" y="335"/>
                  </a:lnTo>
                  <a:lnTo>
                    <a:pt x="138" y="392"/>
                  </a:lnTo>
                  <a:lnTo>
                    <a:pt x="275" y="355"/>
                  </a:lnTo>
                  <a:lnTo>
                    <a:pt x="354" y="261"/>
                  </a:lnTo>
                  <a:lnTo>
                    <a:pt x="338" y="223"/>
                  </a:lnTo>
                  <a:lnTo>
                    <a:pt x="379" y="152"/>
                  </a:lnTo>
                  <a:lnTo>
                    <a:pt x="468" y="98"/>
                  </a:lnTo>
                  <a:lnTo>
                    <a:pt x="469" y="67"/>
                  </a:lnTo>
                  <a:lnTo>
                    <a:pt x="412" y="60"/>
                  </a:lnTo>
                  <a:lnTo>
                    <a:pt x="400" y="55"/>
                  </a:lnTo>
                  <a:lnTo>
                    <a:pt x="279" y="13"/>
                  </a:lnTo>
                  <a:lnTo>
                    <a:pt x="3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5" name="Freeform 410"/>
            <p:cNvSpPr>
              <a:spLocks/>
            </p:cNvSpPr>
            <p:nvPr/>
          </p:nvSpPr>
          <p:spPr bwMode="auto">
            <a:xfrm>
              <a:off x="1447557" y="1841005"/>
              <a:ext cx="193743" cy="151162"/>
            </a:xfrm>
            <a:custGeom>
              <a:avLst/>
              <a:gdLst>
                <a:gd name="T0" fmla="*/ 0 w 404"/>
                <a:gd name="T1" fmla="*/ 1 h 334"/>
                <a:gd name="T2" fmla="*/ 0 w 404"/>
                <a:gd name="T3" fmla="*/ 2 h 334"/>
                <a:gd name="T4" fmla="*/ 1 w 404"/>
                <a:gd name="T5" fmla="*/ 2 h 334"/>
                <a:gd name="T6" fmla="*/ 1 w 404"/>
                <a:gd name="T7" fmla="*/ 2 h 334"/>
                <a:gd name="T8" fmla="*/ 1 w 404"/>
                <a:gd name="T9" fmla="*/ 3 h 334"/>
                <a:gd name="T10" fmla="*/ 0 w 404"/>
                <a:gd name="T11" fmla="*/ 3 h 334"/>
                <a:gd name="T12" fmla="*/ 2 w 404"/>
                <a:gd name="T13" fmla="*/ 3 h 334"/>
                <a:gd name="T14" fmla="*/ 1 w 404"/>
                <a:gd name="T15" fmla="*/ 4 h 334"/>
                <a:gd name="T16" fmla="*/ 2 w 404"/>
                <a:gd name="T17" fmla="*/ 4 h 334"/>
                <a:gd name="T18" fmla="*/ 3 w 404"/>
                <a:gd name="T19" fmla="*/ 4 h 334"/>
                <a:gd name="T20" fmla="*/ 3 w 404"/>
                <a:gd name="T21" fmla="*/ 3 h 334"/>
                <a:gd name="T22" fmla="*/ 4 w 404"/>
                <a:gd name="T23" fmla="*/ 3 h 334"/>
                <a:gd name="T24" fmla="*/ 4 w 404"/>
                <a:gd name="T25" fmla="*/ 4 h 334"/>
                <a:gd name="T26" fmla="*/ 5 w 404"/>
                <a:gd name="T27" fmla="*/ 3 h 334"/>
                <a:gd name="T28" fmla="*/ 5 w 404"/>
                <a:gd name="T29" fmla="*/ 4 h 334"/>
                <a:gd name="T30" fmla="*/ 6 w 404"/>
                <a:gd name="T31" fmla="*/ 4 h 334"/>
                <a:gd name="T32" fmla="*/ 3 w 404"/>
                <a:gd name="T33" fmla="*/ 5 h 334"/>
                <a:gd name="T34" fmla="*/ 3 w 404"/>
                <a:gd name="T35" fmla="*/ 5 h 334"/>
                <a:gd name="T36" fmla="*/ 5 w 404"/>
                <a:gd name="T37" fmla="*/ 5 h 334"/>
                <a:gd name="T38" fmla="*/ 4 w 404"/>
                <a:gd name="T39" fmla="*/ 5 h 334"/>
                <a:gd name="T40" fmla="*/ 5 w 404"/>
                <a:gd name="T41" fmla="*/ 6 h 334"/>
                <a:gd name="T42" fmla="*/ 3 w 404"/>
                <a:gd name="T43" fmla="*/ 6 h 334"/>
                <a:gd name="T44" fmla="*/ 5 w 404"/>
                <a:gd name="T45" fmla="*/ 8 h 334"/>
                <a:gd name="T46" fmla="*/ 7 w 404"/>
                <a:gd name="T47" fmla="*/ 4 h 334"/>
                <a:gd name="T48" fmla="*/ 9 w 404"/>
                <a:gd name="T49" fmla="*/ 3 h 334"/>
                <a:gd name="T50" fmla="*/ 7 w 404"/>
                <a:gd name="T51" fmla="*/ 2 h 334"/>
                <a:gd name="T52" fmla="*/ 7 w 404"/>
                <a:gd name="T53" fmla="*/ 1 h 334"/>
                <a:gd name="T54" fmla="*/ 6 w 404"/>
                <a:gd name="T55" fmla="*/ 2 h 334"/>
                <a:gd name="T56" fmla="*/ 6 w 404"/>
                <a:gd name="T57" fmla="*/ 1 h 334"/>
                <a:gd name="T58" fmla="*/ 5 w 404"/>
                <a:gd name="T59" fmla="*/ 0 h 334"/>
                <a:gd name="T60" fmla="*/ 4 w 404"/>
                <a:gd name="T61" fmla="*/ 1 h 334"/>
                <a:gd name="T62" fmla="*/ 5 w 404"/>
                <a:gd name="T63" fmla="*/ 3 h 334"/>
                <a:gd name="T64" fmla="*/ 3 w 404"/>
                <a:gd name="T65" fmla="*/ 1 h 334"/>
                <a:gd name="T66" fmla="*/ 3 w 404"/>
                <a:gd name="T67" fmla="*/ 1 h 334"/>
                <a:gd name="T68" fmla="*/ 3 w 404"/>
                <a:gd name="T69" fmla="*/ 2 h 334"/>
                <a:gd name="T70" fmla="*/ 1 w 404"/>
                <a:gd name="T71" fmla="*/ 1 h 334"/>
                <a:gd name="T72" fmla="*/ 3 w 404"/>
                <a:gd name="T73" fmla="*/ 1 h 334"/>
                <a:gd name="T74" fmla="*/ 0 w 404"/>
                <a:gd name="T75" fmla="*/ 1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4"/>
                <a:gd name="T115" fmla="*/ 0 h 334"/>
                <a:gd name="T116" fmla="*/ 404 w 40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4" h="334">
                  <a:moveTo>
                    <a:pt x="0" y="41"/>
                  </a:moveTo>
                  <a:lnTo>
                    <a:pt x="2" y="81"/>
                  </a:lnTo>
                  <a:lnTo>
                    <a:pt x="43" y="81"/>
                  </a:lnTo>
                  <a:lnTo>
                    <a:pt x="30" y="100"/>
                  </a:lnTo>
                  <a:lnTo>
                    <a:pt x="64" y="115"/>
                  </a:lnTo>
                  <a:lnTo>
                    <a:pt x="19" y="112"/>
                  </a:lnTo>
                  <a:lnTo>
                    <a:pt x="94" y="147"/>
                  </a:lnTo>
                  <a:lnTo>
                    <a:pt x="66" y="160"/>
                  </a:lnTo>
                  <a:lnTo>
                    <a:pt x="86" y="187"/>
                  </a:lnTo>
                  <a:lnTo>
                    <a:pt x="151" y="170"/>
                  </a:lnTo>
                  <a:lnTo>
                    <a:pt x="150" y="135"/>
                  </a:lnTo>
                  <a:lnTo>
                    <a:pt x="176" y="123"/>
                  </a:lnTo>
                  <a:lnTo>
                    <a:pt x="182" y="162"/>
                  </a:lnTo>
                  <a:lnTo>
                    <a:pt x="224" y="135"/>
                  </a:lnTo>
                  <a:lnTo>
                    <a:pt x="215" y="162"/>
                  </a:lnTo>
                  <a:lnTo>
                    <a:pt x="250" y="164"/>
                  </a:lnTo>
                  <a:lnTo>
                    <a:pt x="113" y="203"/>
                  </a:lnTo>
                  <a:lnTo>
                    <a:pt x="118" y="230"/>
                  </a:lnTo>
                  <a:lnTo>
                    <a:pt x="235" y="211"/>
                  </a:lnTo>
                  <a:lnTo>
                    <a:pt x="157" y="237"/>
                  </a:lnTo>
                  <a:lnTo>
                    <a:pt x="201" y="252"/>
                  </a:lnTo>
                  <a:lnTo>
                    <a:pt x="120" y="265"/>
                  </a:lnTo>
                  <a:lnTo>
                    <a:pt x="238" y="334"/>
                  </a:lnTo>
                  <a:lnTo>
                    <a:pt x="314" y="162"/>
                  </a:lnTo>
                  <a:lnTo>
                    <a:pt x="404" y="122"/>
                  </a:lnTo>
                  <a:lnTo>
                    <a:pt x="306" y="92"/>
                  </a:lnTo>
                  <a:lnTo>
                    <a:pt x="291" y="47"/>
                  </a:lnTo>
                  <a:lnTo>
                    <a:pt x="261" y="73"/>
                  </a:lnTo>
                  <a:lnTo>
                    <a:pt x="276" y="34"/>
                  </a:lnTo>
                  <a:lnTo>
                    <a:pt x="208" y="0"/>
                  </a:lnTo>
                  <a:lnTo>
                    <a:pt x="185" y="34"/>
                  </a:lnTo>
                  <a:lnTo>
                    <a:pt x="216" y="115"/>
                  </a:lnTo>
                  <a:lnTo>
                    <a:pt x="143" y="30"/>
                  </a:lnTo>
                  <a:lnTo>
                    <a:pt x="118" y="47"/>
                  </a:lnTo>
                  <a:lnTo>
                    <a:pt x="134" y="89"/>
                  </a:lnTo>
                  <a:lnTo>
                    <a:pt x="62" y="51"/>
                  </a:lnTo>
                  <a:lnTo>
                    <a:pt x="113" y="2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6" name="Freeform 411"/>
            <p:cNvSpPr>
              <a:spLocks/>
            </p:cNvSpPr>
            <p:nvPr/>
          </p:nvSpPr>
          <p:spPr bwMode="auto">
            <a:xfrm>
              <a:off x="1572226" y="1820319"/>
              <a:ext cx="175211" cy="63647"/>
            </a:xfrm>
            <a:custGeom>
              <a:avLst/>
              <a:gdLst>
                <a:gd name="T0" fmla="*/ 0 w 365"/>
                <a:gd name="T1" fmla="*/ 1 h 141"/>
                <a:gd name="T2" fmla="*/ 1 w 365"/>
                <a:gd name="T3" fmla="*/ 1 h 141"/>
                <a:gd name="T4" fmla="*/ 0 w 365"/>
                <a:gd name="T5" fmla="*/ 1 h 141"/>
                <a:gd name="T6" fmla="*/ 1 w 365"/>
                <a:gd name="T7" fmla="*/ 2 h 141"/>
                <a:gd name="T8" fmla="*/ 4 w 365"/>
                <a:gd name="T9" fmla="*/ 2 h 141"/>
                <a:gd name="T10" fmla="*/ 2 w 365"/>
                <a:gd name="T11" fmla="*/ 2 h 141"/>
                <a:gd name="T12" fmla="*/ 5 w 365"/>
                <a:gd name="T13" fmla="*/ 3 h 141"/>
                <a:gd name="T14" fmla="*/ 7 w 365"/>
                <a:gd name="T15" fmla="*/ 3 h 141"/>
                <a:gd name="T16" fmla="*/ 9 w 365"/>
                <a:gd name="T17" fmla="*/ 1 h 141"/>
                <a:gd name="T18" fmla="*/ 8 w 365"/>
                <a:gd name="T19" fmla="*/ 1 h 141"/>
                <a:gd name="T20" fmla="*/ 6 w 365"/>
                <a:gd name="T21" fmla="*/ 1 h 141"/>
                <a:gd name="T22" fmla="*/ 7 w 365"/>
                <a:gd name="T23" fmla="*/ 0 h 141"/>
                <a:gd name="T24" fmla="*/ 5 w 365"/>
                <a:gd name="T25" fmla="*/ 1 h 141"/>
                <a:gd name="T26" fmla="*/ 5 w 365"/>
                <a:gd name="T27" fmla="*/ 0 h 141"/>
                <a:gd name="T28" fmla="*/ 4 w 365"/>
                <a:gd name="T29" fmla="*/ 1 h 141"/>
                <a:gd name="T30" fmla="*/ 2 w 365"/>
                <a:gd name="T31" fmla="*/ 0 h 141"/>
                <a:gd name="T32" fmla="*/ 2 w 365"/>
                <a:gd name="T33" fmla="*/ 1 h 141"/>
                <a:gd name="T34" fmla="*/ 1 w 365"/>
                <a:gd name="T35" fmla="*/ 0 h 141"/>
                <a:gd name="T36" fmla="*/ 2 w 365"/>
                <a:gd name="T37" fmla="*/ 1 h 141"/>
                <a:gd name="T38" fmla="*/ 0 w 365"/>
                <a:gd name="T39" fmla="*/ 1 h 1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5"/>
                <a:gd name="T61" fmla="*/ 0 h 141"/>
                <a:gd name="T62" fmla="*/ 365 w 365"/>
                <a:gd name="T63" fmla="*/ 141 h 1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5" h="141">
                  <a:moveTo>
                    <a:pt x="0" y="38"/>
                  </a:moveTo>
                  <a:lnTo>
                    <a:pt x="53" y="49"/>
                  </a:lnTo>
                  <a:lnTo>
                    <a:pt x="19" y="66"/>
                  </a:lnTo>
                  <a:lnTo>
                    <a:pt x="33" y="76"/>
                  </a:lnTo>
                  <a:lnTo>
                    <a:pt x="168" y="74"/>
                  </a:lnTo>
                  <a:lnTo>
                    <a:pt x="83" y="96"/>
                  </a:lnTo>
                  <a:lnTo>
                    <a:pt x="219" y="141"/>
                  </a:lnTo>
                  <a:lnTo>
                    <a:pt x="309" y="115"/>
                  </a:lnTo>
                  <a:lnTo>
                    <a:pt x="365" y="66"/>
                  </a:lnTo>
                  <a:lnTo>
                    <a:pt x="351" y="43"/>
                  </a:lnTo>
                  <a:lnTo>
                    <a:pt x="265" y="45"/>
                  </a:lnTo>
                  <a:lnTo>
                    <a:pt x="277" y="19"/>
                  </a:lnTo>
                  <a:lnTo>
                    <a:pt x="209" y="45"/>
                  </a:lnTo>
                  <a:lnTo>
                    <a:pt x="198" y="0"/>
                  </a:lnTo>
                  <a:lnTo>
                    <a:pt x="182" y="57"/>
                  </a:lnTo>
                  <a:lnTo>
                    <a:pt x="83" y="0"/>
                  </a:lnTo>
                  <a:lnTo>
                    <a:pt x="85" y="35"/>
                  </a:lnTo>
                  <a:lnTo>
                    <a:pt x="57" y="19"/>
                  </a:lnTo>
                  <a:lnTo>
                    <a:pt x="69" y="5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7" name="Freeform 412"/>
            <p:cNvSpPr>
              <a:spLocks/>
            </p:cNvSpPr>
            <p:nvPr/>
          </p:nvSpPr>
          <p:spPr bwMode="auto">
            <a:xfrm>
              <a:off x="1632876" y="1923746"/>
              <a:ext cx="74128" cy="41371"/>
            </a:xfrm>
            <a:custGeom>
              <a:avLst/>
              <a:gdLst>
                <a:gd name="T0" fmla="*/ 0 w 157"/>
                <a:gd name="T1" fmla="*/ 2 h 92"/>
                <a:gd name="T2" fmla="*/ 0 w 157"/>
                <a:gd name="T3" fmla="*/ 1 h 92"/>
                <a:gd name="T4" fmla="*/ 2 w 157"/>
                <a:gd name="T5" fmla="*/ 0 h 92"/>
                <a:gd name="T6" fmla="*/ 2 w 157"/>
                <a:gd name="T7" fmla="*/ 1 h 92"/>
                <a:gd name="T8" fmla="*/ 3 w 157"/>
                <a:gd name="T9" fmla="*/ 1 h 92"/>
                <a:gd name="T10" fmla="*/ 1 w 157"/>
                <a:gd name="T11" fmla="*/ 2 h 92"/>
                <a:gd name="T12" fmla="*/ 2 w 157"/>
                <a:gd name="T13" fmla="*/ 1 h 92"/>
                <a:gd name="T14" fmla="*/ 0 w 157"/>
                <a:gd name="T15" fmla="*/ 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7"/>
                <a:gd name="T25" fmla="*/ 0 h 92"/>
                <a:gd name="T26" fmla="*/ 157 w 15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7" h="92">
                  <a:moveTo>
                    <a:pt x="0" y="73"/>
                  </a:moveTo>
                  <a:lnTo>
                    <a:pt x="14" y="26"/>
                  </a:lnTo>
                  <a:lnTo>
                    <a:pt x="78" y="0"/>
                  </a:lnTo>
                  <a:lnTo>
                    <a:pt x="88" y="26"/>
                  </a:lnTo>
                  <a:lnTo>
                    <a:pt x="157" y="48"/>
                  </a:lnTo>
                  <a:lnTo>
                    <a:pt x="62" y="92"/>
                  </a:lnTo>
                  <a:lnTo>
                    <a:pt x="78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8" name="Freeform 413"/>
            <p:cNvSpPr>
              <a:spLocks/>
            </p:cNvSpPr>
            <p:nvPr/>
          </p:nvSpPr>
          <p:spPr bwMode="auto">
            <a:xfrm>
              <a:off x="1455980" y="2280170"/>
              <a:ext cx="235861" cy="423253"/>
            </a:xfrm>
            <a:custGeom>
              <a:avLst/>
              <a:gdLst>
                <a:gd name="T0" fmla="*/ 0 w 492"/>
                <a:gd name="T1" fmla="*/ 16 h 935"/>
                <a:gd name="T2" fmla="*/ 0 w 492"/>
                <a:gd name="T3" fmla="*/ 18 h 935"/>
                <a:gd name="T4" fmla="*/ 1 w 492"/>
                <a:gd name="T5" fmla="*/ 20 h 935"/>
                <a:gd name="T6" fmla="*/ 1 w 492"/>
                <a:gd name="T7" fmla="*/ 22 h 935"/>
                <a:gd name="T8" fmla="*/ 4 w 492"/>
                <a:gd name="T9" fmla="*/ 20 h 935"/>
                <a:gd name="T10" fmla="*/ 5 w 492"/>
                <a:gd name="T11" fmla="*/ 17 h 935"/>
                <a:gd name="T12" fmla="*/ 4 w 492"/>
                <a:gd name="T13" fmla="*/ 17 h 935"/>
                <a:gd name="T14" fmla="*/ 6 w 492"/>
                <a:gd name="T15" fmla="*/ 16 h 935"/>
                <a:gd name="T16" fmla="*/ 4 w 492"/>
                <a:gd name="T17" fmla="*/ 16 h 935"/>
                <a:gd name="T18" fmla="*/ 6 w 492"/>
                <a:gd name="T19" fmla="*/ 16 h 935"/>
                <a:gd name="T20" fmla="*/ 7 w 492"/>
                <a:gd name="T21" fmla="*/ 15 h 935"/>
                <a:gd name="T22" fmla="*/ 5 w 492"/>
                <a:gd name="T23" fmla="*/ 14 h 935"/>
                <a:gd name="T24" fmla="*/ 4 w 492"/>
                <a:gd name="T25" fmla="*/ 15 h 935"/>
                <a:gd name="T26" fmla="*/ 5 w 492"/>
                <a:gd name="T27" fmla="*/ 14 h 935"/>
                <a:gd name="T28" fmla="*/ 5 w 492"/>
                <a:gd name="T29" fmla="*/ 11 h 935"/>
                <a:gd name="T30" fmla="*/ 9 w 492"/>
                <a:gd name="T31" fmla="*/ 8 h 935"/>
                <a:gd name="T32" fmla="*/ 9 w 492"/>
                <a:gd name="T33" fmla="*/ 7 h 935"/>
                <a:gd name="T34" fmla="*/ 9 w 492"/>
                <a:gd name="T35" fmla="*/ 6 h 935"/>
                <a:gd name="T36" fmla="*/ 11 w 492"/>
                <a:gd name="T37" fmla="*/ 5 h 935"/>
                <a:gd name="T38" fmla="*/ 11 w 492"/>
                <a:gd name="T39" fmla="*/ 2 h 935"/>
                <a:gd name="T40" fmla="*/ 8 w 492"/>
                <a:gd name="T41" fmla="*/ 0 h 935"/>
                <a:gd name="T42" fmla="*/ 8 w 492"/>
                <a:gd name="T43" fmla="*/ 0 h 935"/>
                <a:gd name="T44" fmla="*/ 8 w 492"/>
                <a:gd name="T45" fmla="*/ 1 h 935"/>
                <a:gd name="T46" fmla="*/ 6 w 492"/>
                <a:gd name="T47" fmla="*/ 1 h 935"/>
                <a:gd name="T48" fmla="*/ 6 w 492"/>
                <a:gd name="T49" fmla="*/ 2 h 935"/>
                <a:gd name="T50" fmla="*/ 5 w 492"/>
                <a:gd name="T51" fmla="*/ 2 h 935"/>
                <a:gd name="T52" fmla="*/ 5 w 492"/>
                <a:gd name="T53" fmla="*/ 3 h 935"/>
                <a:gd name="T54" fmla="*/ 3 w 492"/>
                <a:gd name="T55" fmla="*/ 5 h 935"/>
                <a:gd name="T56" fmla="*/ 2 w 492"/>
                <a:gd name="T57" fmla="*/ 7 h 935"/>
                <a:gd name="T58" fmla="*/ 3 w 492"/>
                <a:gd name="T59" fmla="*/ 9 h 935"/>
                <a:gd name="T60" fmla="*/ 1 w 492"/>
                <a:gd name="T61" fmla="*/ 9 h 935"/>
                <a:gd name="T62" fmla="*/ 1 w 492"/>
                <a:gd name="T63" fmla="*/ 12 h 935"/>
                <a:gd name="T64" fmla="*/ 1 w 492"/>
                <a:gd name="T65" fmla="*/ 13 h 935"/>
                <a:gd name="T66" fmla="*/ 1 w 492"/>
                <a:gd name="T67" fmla="*/ 13 h 935"/>
                <a:gd name="T68" fmla="*/ 1 w 492"/>
                <a:gd name="T69" fmla="*/ 15 h 935"/>
                <a:gd name="T70" fmla="*/ 0 w 492"/>
                <a:gd name="T71" fmla="*/ 16 h 9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2"/>
                <a:gd name="T109" fmla="*/ 0 h 935"/>
                <a:gd name="T110" fmla="*/ 492 w 492"/>
                <a:gd name="T111" fmla="*/ 935 h 93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2" h="935">
                  <a:moveTo>
                    <a:pt x="0" y="704"/>
                  </a:moveTo>
                  <a:lnTo>
                    <a:pt x="19" y="810"/>
                  </a:lnTo>
                  <a:lnTo>
                    <a:pt x="63" y="862"/>
                  </a:lnTo>
                  <a:lnTo>
                    <a:pt x="59" y="935"/>
                  </a:lnTo>
                  <a:lnTo>
                    <a:pt x="179" y="885"/>
                  </a:lnTo>
                  <a:lnTo>
                    <a:pt x="209" y="739"/>
                  </a:lnTo>
                  <a:lnTo>
                    <a:pt x="187" y="732"/>
                  </a:lnTo>
                  <a:lnTo>
                    <a:pt x="275" y="686"/>
                  </a:lnTo>
                  <a:lnTo>
                    <a:pt x="191" y="675"/>
                  </a:lnTo>
                  <a:lnTo>
                    <a:pt x="253" y="686"/>
                  </a:lnTo>
                  <a:lnTo>
                    <a:pt x="290" y="648"/>
                  </a:lnTo>
                  <a:lnTo>
                    <a:pt x="237" y="599"/>
                  </a:lnTo>
                  <a:lnTo>
                    <a:pt x="189" y="633"/>
                  </a:lnTo>
                  <a:lnTo>
                    <a:pt x="227" y="604"/>
                  </a:lnTo>
                  <a:lnTo>
                    <a:pt x="228" y="470"/>
                  </a:lnTo>
                  <a:lnTo>
                    <a:pt x="395" y="341"/>
                  </a:lnTo>
                  <a:lnTo>
                    <a:pt x="383" y="314"/>
                  </a:lnTo>
                  <a:lnTo>
                    <a:pt x="410" y="249"/>
                  </a:lnTo>
                  <a:lnTo>
                    <a:pt x="492" y="230"/>
                  </a:lnTo>
                  <a:lnTo>
                    <a:pt x="470" y="79"/>
                  </a:lnTo>
                  <a:lnTo>
                    <a:pt x="358" y="0"/>
                  </a:lnTo>
                  <a:lnTo>
                    <a:pt x="339" y="0"/>
                  </a:lnTo>
                  <a:lnTo>
                    <a:pt x="338" y="48"/>
                  </a:lnTo>
                  <a:lnTo>
                    <a:pt x="270" y="39"/>
                  </a:lnTo>
                  <a:lnTo>
                    <a:pt x="253" y="79"/>
                  </a:lnTo>
                  <a:lnTo>
                    <a:pt x="208" y="90"/>
                  </a:lnTo>
                  <a:lnTo>
                    <a:pt x="196" y="150"/>
                  </a:lnTo>
                  <a:lnTo>
                    <a:pt x="129" y="222"/>
                  </a:lnTo>
                  <a:lnTo>
                    <a:pt x="97" y="324"/>
                  </a:lnTo>
                  <a:lnTo>
                    <a:pt x="109" y="364"/>
                  </a:lnTo>
                  <a:lnTo>
                    <a:pt x="42" y="394"/>
                  </a:lnTo>
                  <a:lnTo>
                    <a:pt x="35" y="526"/>
                  </a:lnTo>
                  <a:lnTo>
                    <a:pt x="57" y="553"/>
                  </a:lnTo>
                  <a:lnTo>
                    <a:pt x="35" y="578"/>
                  </a:lnTo>
                  <a:lnTo>
                    <a:pt x="46" y="636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9" name="Freeform 414"/>
            <p:cNvSpPr>
              <a:spLocks/>
            </p:cNvSpPr>
            <p:nvPr/>
          </p:nvSpPr>
          <p:spPr bwMode="auto">
            <a:xfrm>
              <a:off x="1359951" y="2908685"/>
              <a:ext cx="80867" cy="44553"/>
            </a:xfrm>
            <a:custGeom>
              <a:avLst/>
              <a:gdLst>
                <a:gd name="T0" fmla="*/ 0 w 169"/>
                <a:gd name="T1" fmla="*/ 1 h 98"/>
                <a:gd name="T2" fmla="*/ 1 w 169"/>
                <a:gd name="T3" fmla="*/ 2 h 98"/>
                <a:gd name="T4" fmla="*/ 2 w 169"/>
                <a:gd name="T5" fmla="*/ 2 h 98"/>
                <a:gd name="T6" fmla="*/ 3 w 169"/>
                <a:gd name="T7" fmla="*/ 2 h 98"/>
                <a:gd name="T8" fmla="*/ 4 w 169"/>
                <a:gd name="T9" fmla="*/ 1 h 98"/>
                <a:gd name="T10" fmla="*/ 3 w 169"/>
                <a:gd name="T11" fmla="*/ 1 h 98"/>
                <a:gd name="T12" fmla="*/ 3 w 169"/>
                <a:gd name="T13" fmla="*/ 0 h 98"/>
                <a:gd name="T14" fmla="*/ 3 w 169"/>
                <a:gd name="T15" fmla="*/ 0 h 98"/>
                <a:gd name="T16" fmla="*/ 1 w 169"/>
                <a:gd name="T17" fmla="*/ 0 h 98"/>
                <a:gd name="T18" fmla="*/ 0 w 169"/>
                <a:gd name="T19" fmla="*/ 1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9"/>
                <a:gd name="T31" fmla="*/ 0 h 98"/>
                <a:gd name="T32" fmla="*/ 169 w 169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9" h="98">
                  <a:moveTo>
                    <a:pt x="0" y="66"/>
                  </a:moveTo>
                  <a:lnTo>
                    <a:pt x="39" y="98"/>
                  </a:lnTo>
                  <a:lnTo>
                    <a:pt x="92" y="70"/>
                  </a:lnTo>
                  <a:lnTo>
                    <a:pt x="115" y="96"/>
                  </a:lnTo>
                  <a:lnTo>
                    <a:pt x="169" y="44"/>
                  </a:lnTo>
                  <a:lnTo>
                    <a:pt x="136" y="38"/>
                  </a:lnTo>
                  <a:lnTo>
                    <a:pt x="135" y="16"/>
                  </a:lnTo>
                  <a:lnTo>
                    <a:pt x="128" y="9"/>
                  </a:lnTo>
                  <a:lnTo>
                    <a:pt x="54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0" name="Freeform 415"/>
            <p:cNvSpPr>
              <a:spLocks/>
            </p:cNvSpPr>
            <p:nvPr/>
          </p:nvSpPr>
          <p:spPr bwMode="auto">
            <a:xfrm>
              <a:off x="1900747" y="3161683"/>
              <a:ext cx="131408" cy="109791"/>
            </a:xfrm>
            <a:custGeom>
              <a:avLst/>
              <a:gdLst>
                <a:gd name="T0" fmla="*/ 0 w 273"/>
                <a:gd name="T1" fmla="*/ 5 h 244"/>
                <a:gd name="T2" fmla="*/ 0 w 273"/>
                <a:gd name="T3" fmla="*/ 5 h 244"/>
                <a:gd name="T4" fmla="*/ 1 w 273"/>
                <a:gd name="T5" fmla="*/ 3 h 244"/>
                <a:gd name="T6" fmla="*/ 1 w 273"/>
                <a:gd name="T7" fmla="*/ 3 h 244"/>
                <a:gd name="T8" fmla="*/ 1 w 273"/>
                <a:gd name="T9" fmla="*/ 1 h 244"/>
                <a:gd name="T10" fmla="*/ 1 w 273"/>
                <a:gd name="T11" fmla="*/ 0 h 244"/>
                <a:gd name="T12" fmla="*/ 6 w 273"/>
                <a:gd name="T13" fmla="*/ 0 h 244"/>
                <a:gd name="T14" fmla="*/ 5 w 273"/>
                <a:gd name="T15" fmla="*/ 1 h 244"/>
                <a:gd name="T16" fmla="*/ 5 w 273"/>
                <a:gd name="T17" fmla="*/ 3 h 244"/>
                <a:gd name="T18" fmla="*/ 3 w 273"/>
                <a:gd name="T19" fmla="*/ 4 h 244"/>
                <a:gd name="T20" fmla="*/ 1 w 273"/>
                <a:gd name="T21" fmla="*/ 6 h 244"/>
                <a:gd name="T22" fmla="*/ 0 w 273"/>
                <a:gd name="T23" fmla="*/ 5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244"/>
                <a:gd name="T38" fmla="*/ 273 w 27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244">
                  <a:moveTo>
                    <a:pt x="0" y="225"/>
                  </a:moveTo>
                  <a:lnTo>
                    <a:pt x="5" y="199"/>
                  </a:lnTo>
                  <a:lnTo>
                    <a:pt x="43" y="147"/>
                  </a:lnTo>
                  <a:lnTo>
                    <a:pt x="22" y="126"/>
                  </a:lnTo>
                  <a:lnTo>
                    <a:pt x="21" y="64"/>
                  </a:lnTo>
                  <a:lnTo>
                    <a:pt x="43" y="12"/>
                  </a:lnTo>
                  <a:lnTo>
                    <a:pt x="273" y="0"/>
                  </a:lnTo>
                  <a:lnTo>
                    <a:pt x="231" y="37"/>
                  </a:lnTo>
                  <a:lnTo>
                    <a:pt x="215" y="135"/>
                  </a:lnTo>
                  <a:lnTo>
                    <a:pt x="122" y="191"/>
                  </a:lnTo>
                  <a:lnTo>
                    <a:pt x="38" y="244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1" name="Freeform 416"/>
            <p:cNvSpPr>
              <a:spLocks/>
            </p:cNvSpPr>
            <p:nvPr/>
          </p:nvSpPr>
          <p:spPr bwMode="auto">
            <a:xfrm>
              <a:off x="3037936" y="3519698"/>
              <a:ext cx="146571" cy="307097"/>
            </a:xfrm>
            <a:custGeom>
              <a:avLst/>
              <a:gdLst>
                <a:gd name="T0" fmla="*/ 0 w 303"/>
                <a:gd name="T1" fmla="*/ 3 h 678"/>
                <a:gd name="T2" fmla="*/ 1 w 303"/>
                <a:gd name="T3" fmla="*/ 1 h 678"/>
                <a:gd name="T4" fmla="*/ 3 w 303"/>
                <a:gd name="T5" fmla="*/ 0 h 678"/>
                <a:gd name="T6" fmla="*/ 3 w 303"/>
                <a:gd name="T7" fmla="*/ 1 h 678"/>
                <a:gd name="T8" fmla="*/ 3 w 303"/>
                <a:gd name="T9" fmla="*/ 3 h 678"/>
                <a:gd name="T10" fmla="*/ 5 w 303"/>
                <a:gd name="T11" fmla="*/ 3 h 678"/>
                <a:gd name="T12" fmla="*/ 6 w 303"/>
                <a:gd name="T13" fmla="*/ 3 h 678"/>
                <a:gd name="T14" fmla="*/ 7 w 303"/>
                <a:gd name="T15" fmla="*/ 5 h 678"/>
                <a:gd name="T16" fmla="*/ 7 w 303"/>
                <a:gd name="T17" fmla="*/ 7 h 678"/>
                <a:gd name="T18" fmla="*/ 5 w 303"/>
                <a:gd name="T19" fmla="*/ 7 h 678"/>
                <a:gd name="T20" fmla="*/ 5 w 303"/>
                <a:gd name="T21" fmla="*/ 7 h 678"/>
                <a:gd name="T22" fmla="*/ 5 w 303"/>
                <a:gd name="T23" fmla="*/ 9 h 678"/>
                <a:gd name="T24" fmla="*/ 3 w 303"/>
                <a:gd name="T25" fmla="*/ 7 h 678"/>
                <a:gd name="T26" fmla="*/ 1 w 303"/>
                <a:gd name="T27" fmla="*/ 11 h 678"/>
                <a:gd name="T28" fmla="*/ 3 w 303"/>
                <a:gd name="T29" fmla="*/ 14 h 678"/>
                <a:gd name="T30" fmla="*/ 4 w 303"/>
                <a:gd name="T31" fmla="*/ 15 h 678"/>
                <a:gd name="T32" fmla="*/ 3 w 303"/>
                <a:gd name="T33" fmla="*/ 16 h 678"/>
                <a:gd name="T34" fmla="*/ 3 w 303"/>
                <a:gd name="T35" fmla="*/ 15 h 678"/>
                <a:gd name="T36" fmla="*/ 3 w 303"/>
                <a:gd name="T37" fmla="*/ 15 h 678"/>
                <a:gd name="T38" fmla="*/ 1 w 303"/>
                <a:gd name="T39" fmla="*/ 13 h 678"/>
                <a:gd name="T40" fmla="*/ 1 w 303"/>
                <a:gd name="T41" fmla="*/ 11 h 678"/>
                <a:gd name="T42" fmla="*/ 2 w 303"/>
                <a:gd name="T43" fmla="*/ 9 h 678"/>
                <a:gd name="T44" fmla="*/ 1 w 303"/>
                <a:gd name="T45" fmla="*/ 6 h 678"/>
                <a:gd name="T46" fmla="*/ 1 w 303"/>
                <a:gd name="T47" fmla="*/ 5 h 678"/>
                <a:gd name="T48" fmla="*/ 0 w 303"/>
                <a:gd name="T49" fmla="*/ 3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3"/>
                <a:gd name="T76" fmla="*/ 0 h 678"/>
                <a:gd name="T77" fmla="*/ 303 w 303"/>
                <a:gd name="T78" fmla="*/ 678 h 6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3" h="678">
                  <a:moveTo>
                    <a:pt x="0" y="109"/>
                  </a:moveTo>
                  <a:lnTo>
                    <a:pt x="22" y="56"/>
                  </a:lnTo>
                  <a:lnTo>
                    <a:pt x="105" y="0"/>
                  </a:lnTo>
                  <a:lnTo>
                    <a:pt x="141" y="53"/>
                  </a:lnTo>
                  <a:lnTo>
                    <a:pt x="130" y="144"/>
                  </a:lnTo>
                  <a:lnTo>
                    <a:pt x="228" y="105"/>
                  </a:lnTo>
                  <a:lnTo>
                    <a:pt x="265" y="144"/>
                  </a:lnTo>
                  <a:lnTo>
                    <a:pt x="303" y="234"/>
                  </a:lnTo>
                  <a:lnTo>
                    <a:pt x="293" y="290"/>
                  </a:lnTo>
                  <a:lnTo>
                    <a:pt x="217" y="287"/>
                  </a:lnTo>
                  <a:lnTo>
                    <a:pt x="192" y="311"/>
                  </a:lnTo>
                  <a:lnTo>
                    <a:pt x="204" y="406"/>
                  </a:lnTo>
                  <a:lnTo>
                    <a:pt x="106" y="324"/>
                  </a:lnTo>
                  <a:lnTo>
                    <a:pt x="66" y="472"/>
                  </a:lnTo>
                  <a:lnTo>
                    <a:pt x="113" y="605"/>
                  </a:lnTo>
                  <a:lnTo>
                    <a:pt x="179" y="652"/>
                  </a:lnTo>
                  <a:lnTo>
                    <a:pt x="144" y="678"/>
                  </a:lnTo>
                  <a:lnTo>
                    <a:pt x="135" y="637"/>
                  </a:lnTo>
                  <a:lnTo>
                    <a:pt x="106" y="637"/>
                  </a:lnTo>
                  <a:lnTo>
                    <a:pt x="31" y="562"/>
                  </a:lnTo>
                  <a:lnTo>
                    <a:pt x="43" y="477"/>
                  </a:lnTo>
                  <a:lnTo>
                    <a:pt x="83" y="397"/>
                  </a:lnTo>
                  <a:lnTo>
                    <a:pt x="29" y="267"/>
                  </a:lnTo>
                  <a:lnTo>
                    <a:pt x="45" y="2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2" name="Freeform 417"/>
            <p:cNvSpPr>
              <a:spLocks/>
            </p:cNvSpPr>
            <p:nvPr/>
          </p:nvSpPr>
          <p:spPr bwMode="auto">
            <a:xfrm>
              <a:off x="2185466" y="3405133"/>
              <a:ext cx="96029" cy="73194"/>
            </a:xfrm>
            <a:custGeom>
              <a:avLst/>
              <a:gdLst>
                <a:gd name="T0" fmla="*/ 0 w 201"/>
                <a:gd name="T1" fmla="*/ 2 h 159"/>
                <a:gd name="T2" fmla="*/ 0 w 201"/>
                <a:gd name="T3" fmla="*/ 2 h 159"/>
                <a:gd name="T4" fmla="*/ 1 w 201"/>
                <a:gd name="T5" fmla="*/ 2 h 159"/>
                <a:gd name="T6" fmla="*/ 3 w 201"/>
                <a:gd name="T7" fmla="*/ 2 h 159"/>
                <a:gd name="T8" fmla="*/ 4 w 201"/>
                <a:gd name="T9" fmla="*/ 0 h 159"/>
                <a:gd name="T10" fmla="*/ 5 w 201"/>
                <a:gd name="T11" fmla="*/ 1 h 159"/>
                <a:gd name="T12" fmla="*/ 4 w 201"/>
                <a:gd name="T13" fmla="*/ 1 h 159"/>
                <a:gd name="T14" fmla="*/ 4 w 201"/>
                <a:gd name="T15" fmla="*/ 2 h 159"/>
                <a:gd name="T16" fmla="*/ 4 w 201"/>
                <a:gd name="T17" fmla="*/ 4 h 159"/>
                <a:gd name="T18" fmla="*/ 1 w 201"/>
                <a:gd name="T19" fmla="*/ 3 h 159"/>
                <a:gd name="T20" fmla="*/ 0 w 201"/>
                <a:gd name="T21" fmla="*/ 2 h 1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59"/>
                <a:gd name="T35" fmla="*/ 201 w 201"/>
                <a:gd name="T36" fmla="*/ 159 h 1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59">
                  <a:moveTo>
                    <a:pt x="0" y="74"/>
                  </a:moveTo>
                  <a:lnTo>
                    <a:pt x="12" y="70"/>
                  </a:lnTo>
                  <a:lnTo>
                    <a:pt x="27" y="96"/>
                  </a:lnTo>
                  <a:lnTo>
                    <a:pt x="112" y="94"/>
                  </a:lnTo>
                  <a:lnTo>
                    <a:pt x="190" y="0"/>
                  </a:lnTo>
                  <a:lnTo>
                    <a:pt x="201" y="58"/>
                  </a:lnTo>
                  <a:lnTo>
                    <a:pt x="178" y="59"/>
                  </a:lnTo>
                  <a:lnTo>
                    <a:pt x="190" y="94"/>
                  </a:lnTo>
                  <a:lnTo>
                    <a:pt x="159" y="159"/>
                  </a:lnTo>
                  <a:lnTo>
                    <a:pt x="37" y="14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3" name="Freeform 418"/>
            <p:cNvSpPr>
              <a:spLocks/>
            </p:cNvSpPr>
            <p:nvPr/>
          </p:nvSpPr>
          <p:spPr bwMode="auto">
            <a:xfrm>
              <a:off x="1385222" y="3163274"/>
              <a:ext cx="70758" cy="152753"/>
            </a:xfrm>
            <a:custGeom>
              <a:avLst/>
              <a:gdLst>
                <a:gd name="T0" fmla="*/ 0 w 149"/>
                <a:gd name="T1" fmla="*/ 4 h 334"/>
                <a:gd name="T2" fmla="*/ 1 w 149"/>
                <a:gd name="T3" fmla="*/ 3 h 334"/>
                <a:gd name="T4" fmla="*/ 1 w 149"/>
                <a:gd name="T5" fmla="*/ 0 h 334"/>
                <a:gd name="T6" fmla="*/ 3 w 149"/>
                <a:gd name="T7" fmla="*/ 0 h 334"/>
                <a:gd name="T8" fmla="*/ 3 w 149"/>
                <a:gd name="T9" fmla="*/ 1 h 334"/>
                <a:gd name="T10" fmla="*/ 3 w 149"/>
                <a:gd name="T11" fmla="*/ 2 h 334"/>
                <a:gd name="T12" fmla="*/ 2 w 149"/>
                <a:gd name="T13" fmla="*/ 4 h 334"/>
                <a:gd name="T14" fmla="*/ 3 w 149"/>
                <a:gd name="T15" fmla="*/ 5 h 334"/>
                <a:gd name="T16" fmla="*/ 2 w 149"/>
                <a:gd name="T17" fmla="*/ 8 h 334"/>
                <a:gd name="T18" fmla="*/ 1 w 149"/>
                <a:gd name="T19" fmla="*/ 6 h 334"/>
                <a:gd name="T20" fmla="*/ 0 w 149"/>
                <a:gd name="T21" fmla="*/ 4 h 3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9"/>
                <a:gd name="T34" fmla="*/ 0 h 334"/>
                <a:gd name="T35" fmla="*/ 149 w 149"/>
                <a:gd name="T36" fmla="*/ 334 h 3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9" h="334">
                  <a:moveTo>
                    <a:pt x="0" y="155"/>
                  </a:moveTo>
                  <a:lnTo>
                    <a:pt x="35" y="124"/>
                  </a:lnTo>
                  <a:lnTo>
                    <a:pt x="47" y="4"/>
                  </a:lnTo>
                  <a:lnTo>
                    <a:pt x="142" y="0"/>
                  </a:lnTo>
                  <a:lnTo>
                    <a:pt x="119" y="40"/>
                  </a:lnTo>
                  <a:lnTo>
                    <a:pt x="146" y="93"/>
                  </a:lnTo>
                  <a:lnTo>
                    <a:pt x="91" y="155"/>
                  </a:lnTo>
                  <a:lnTo>
                    <a:pt x="149" y="195"/>
                  </a:lnTo>
                  <a:lnTo>
                    <a:pt x="76" y="334"/>
                  </a:lnTo>
                  <a:lnTo>
                    <a:pt x="67" y="24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4" name="Freeform 419"/>
            <p:cNvSpPr>
              <a:spLocks/>
            </p:cNvSpPr>
            <p:nvPr/>
          </p:nvSpPr>
          <p:spPr bwMode="auto">
            <a:xfrm>
              <a:off x="1727221" y="3050300"/>
              <a:ext cx="52226" cy="42962"/>
            </a:xfrm>
            <a:custGeom>
              <a:avLst/>
              <a:gdLst>
                <a:gd name="T0" fmla="*/ 0 w 107"/>
                <a:gd name="T1" fmla="*/ 1 h 93"/>
                <a:gd name="T2" fmla="*/ 0 w 107"/>
                <a:gd name="T3" fmla="*/ 0 h 93"/>
                <a:gd name="T4" fmla="*/ 2 w 107"/>
                <a:gd name="T5" fmla="*/ 0 h 93"/>
                <a:gd name="T6" fmla="*/ 3 w 107"/>
                <a:gd name="T7" fmla="*/ 1 h 93"/>
                <a:gd name="T8" fmla="*/ 1 w 107"/>
                <a:gd name="T9" fmla="*/ 1 h 93"/>
                <a:gd name="T10" fmla="*/ 0 w 107"/>
                <a:gd name="T11" fmla="*/ 2 h 93"/>
                <a:gd name="T12" fmla="*/ 1 w 107"/>
                <a:gd name="T13" fmla="*/ 2 h 93"/>
                <a:gd name="T14" fmla="*/ 0 w 107"/>
                <a:gd name="T15" fmla="*/ 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93"/>
                <a:gd name="T26" fmla="*/ 107 w 107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93">
                  <a:moveTo>
                    <a:pt x="0" y="61"/>
                  </a:moveTo>
                  <a:lnTo>
                    <a:pt x="14" y="4"/>
                  </a:lnTo>
                  <a:lnTo>
                    <a:pt x="73" y="0"/>
                  </a:lnTo>
                  <a:lnTo>
                    <a:pt x="107" y="45"/>
                  </a:lnTo>
                  <a:lnTo>
                    <a:pt x="59" y="47"/>
                  </a:lnTo>
                  <a:lnTo>
                    <a:pt x="6" y="93"/>
                  </a:lnTo>
                  <a:lnTo>
                    <a:pt x="29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5" name="Freeform 420"/>
            <p:cNvSpPr>
              <a:spLocks/>
            </p:cNvSpPr>
            <p:nvPr/>
          </p:nvSpPr>
          <p:spPr bwMode="auto">
            <a:xfrm>
              <a:off x="1733960" y="3047118"/>
              <a:ext cx="338629" cy="143206"/>
            </a:xfrm>
            <a:custGeom>
              <a:avLst/>
              <a:gdLst>
                <a:gd name="T0" fmla="*/ 0 w 703"/>
                <a:gd name="T1" fmla="*/ 3 h 317"/>
                <a:gd name="T2" fmla="*/ 1 w 703"/>
                <a:gd name="T3" fmla="*/ 4 h 317"/>
                <a:gd name="T4" fmla="*/ 0 w 703"/>
                <a:gd name="T5" fmla="*/ 5 h 317"/>
                <a:gd name="T6" fmla="*/ 1 w 703"/>
                <a:gd name="T7" fmla="*/ 5 h 317"/>
                <a:gd name="T8" fmla="*/ 1 w 703"/>
                <a:gd name="T9" fmla="*/ 6 h 317"/>
                <a:gd name="T10" fmla="*/ 2 w 703"/>
                <a:gd name="T11" fmla="*/ 6 h 317"/>
                <a:gd name="T12" fmla="*/ 1 w 703"/>
                <a:gd name="T13" fmla="*/ 6 h 317"/>
                <a:gd name="T14" fmla="*/ 2 w 703"/>
                <a:gd name="T15" fmla="*/ 6 h 317"/>
                <a:gd name="T16" fmla="*/ 3 w 703"/>
                <a:gd name="T17" fmla="*/ 7 h 317"/>
                <a:gd name="T18" fmla="*/ 4 w 703"/>
                <a:gd name="T19" fmla="*/ 6 h 317"/>
                <a:gd name="T20" fmla="*/ 6 w 703"/>
                <a:gd name="T21" fmla="*/ 7 h 317"/>
                <a:gd name="T22" fmla="*/ 9 w 703"/>
                <a:gd name="T23" fmla="*/ 6 h 317"/>
                <a:gd name="T24" fmla="*/ 9 w 703"/>
                <a:gd name="T25" fmla="*/ 7 h 317"/>
                <a:gd name="T26" fmla="*/ 9 w 703"/>
                <a:gd name="T27" fmla="*/ 6 h 317"/>
                <a:gd name="T28" fmla="*/ 15 w 703"/>
                <a:gd name="T29" fmla="*/ 6 h 317"/>
                <a:gd name="T30" fmla="*/ 16 w 703"/>
                <a:gd name="T31" fmla="*/ 6 h 317"/>
                <a:gd name="T32" fmla="*/ 16 w 703"/>
                <a:gd name="T33" fmla="*/ 3 h 317"/>
                <a:gd name="T34" fmla="*/ 16 w 703"/>
                <a:gd name="T35" fmla="*/ 3 h 317"/>
                <a:gd name="T36" fmla="*/ 15 w 703"/>
                <a:gd name="T37" fmla="*/ 1 h 317"/>
                <a:gd name="T38" fmla="*/ 13 w 703"/>
                <a:gd name="T39" fmla="*/ 1 h 317"/>
                <a:gd name="T40" fmla="*/ 11 w 703"/>
                <a:gd name="T41" fmla="*/ 1 h 317"/>
                <a:gd name="T42" fmla="*/ 8 w 703"/>
                <a:gd name="T43" fmla="*/ 0 h 317"/>
                <a:gd name="T44" fmla="*/ 6 w 703"/>
                <a:gd name="T45" fmla="*/ 0 h 317"/>
                <a:gd name="T46" fmla="*/ 4 w 703"/>
                <a:gd name="T47" fmla="*/ 1 h 317"/>
                <a:gd name="T48" fmla="*/ 3 w 703"/>
                <a:gd name="T49" fmla="*/ 1 h 317"/>
                <a:gd name="T50" fmla="*/ 3 w 703"/>
                <a:gd name="T51" fmla="*/ 2 h 317"/>
                <a:gd name="T52" fmla="*/ 0 w 703"/>
                <a:gd name="T53" fmla="*/ 3 h 3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03"/>
                <a:gd name="T82" fmla="*/ 0 h 317"/>
                <a:gd name="T83" fmla="*/ 703 w 703"/>
                <a:gd name="T84" fmla="*/ 317 h 3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03" h="317">
                  <a:moveTo>
                    <a:pt x="0" y="106"/>
                  </a:moveTo>
                  <a:lnTo>
                    <a:pt x="27" y="188"/>
                  </a:lnTo>
                  <a:lnTo>
                    <a:pt x="1" y="196"/>
                  </a:lnTo>
                  <a:lnTo>
                    <a:pt x="27" y="210"/>
                  </a:lnTo>
                  <a:lnTo>
                    <a:pt x="39" y="260"/>
                  </a:lnTo>
                  <a:lnTo>
                    <a:pt x="79" y="254"/>
                  </a:lnTo>
                  <a:lnTo>
                    <a:pt x="39" y="276"/>
                  </a:lnTo>
                  <a:lnTo>
                    <a:pt x="84" y="267"/>
                  </a:lnTo>
                  <a:lnTo>
                    <a:pt x="136" y="300"/>
                  </a:lnTo>
                  <a:lnTo>
                    <a:pt x="179" y="265"/>
                  </a:lnTo>
                  <a:lnTo>
                    <a:pt x="246" y="311"/>
                  </a:lnTo>
                  <a:lnTo>
                    <a:pt x="368" y="265"/>
                  </a:lnTo>
                  <a:lnTo>
                    <a:pt x="366" y="317"/>
                  </a:lnTo>
                  <a:lnTo>
                    <a:pt x="388" y="265"/>
                  </a:lnTo>
                  <a:lnTo>
                    <a:pt x="618" y="253"/>
                  </a:lnTo>
                  <a:lnTo>
                    <a:pt x="703" y="249"/>
                  </a:lnTo>
                  <a:lnTo>
                    <a:pt x="675" y="139"/>
                  </a:lnTo>
                  <a:lnTo>
                    <a:pt x="695" y="115"/>
                  </a:lnTo>
                  <a:lnTo>
                    <a:pt x="624" y="20"/>
                  </a:lnTo>
                  <a:lnTo>
                    <a:pt x="577" y="20"/>
                  </a:lnTo>
                  <a:lnTo>
                    <a:pt x="449" y="60"/>
                  </a:lnTo>
                  <a:lnTo>
                    <a:pt x="336" y="0"/>
                  </a:lnTo>
                  <a:lnTo>
                    <a:pt x="267" y="1"/>
                  </a:lnTo>
                  <a:lnTo>
                    <a:pt x="180" y="56"/>
                  </a:lnTo>
                  <a:lnTo>
                    <a:pt x="108" y="41"/>
                  </a:lnTo>
                  <a:lnTo>
                    <a:pt x="132" y="7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6" name="Freeform 421"/>
            <p:cNvSpPr>
              <a:spLocks/>
            </p:cNvSpPr>
            <p:nvPr/>
          </p:nvSpPr>
          <p:spPr bwMode="auto">
            <a:xfrm>
              <a:off x="1065125" y="2711379"/>
              <a:ext cx="72443" cy="93880"/>
            </a:xfrm>
            <a:custGeom>
              <a:avLst/>
              <a:gdLst>
                <a:gd name="T0" fmla="*/ 0 w 152"/>
                <a:gd name="T1" fmla="*/ 4 h 209"/>
                <a:gd name="T2" fmla="*/ 0 w 152"/>
                <a:gd name="T3" fmla="*/ 4 h 209"/>
                <a:gd name="T4" fmla="*/ 0 w 152"/>
                <a:gd name="T5" fmla="*/ 5 h 209"/>
                <a:gd name="T6" fmla="*/ 3 w 152"/>
                <a:gd name="T7" fmla="*/ 4 h 209"/>
                <a:gd name="T8" fmla="*/ 3 w 152"/>
                <a:gd name="T9" fmla="*/ 1 h 209"/>
                <a:gd name="T10" fmla="*/ 3 w 152"/>
                <a:gd name="T11" fmla="*/ 1 h 209"/>
                <a:gd name="T12" fmla="*/ 2 w 152"/>
                <a:gd name="T13" fmla="*/ 1 h 209"/>
                <a:gd name="T14" fmla="*/ 2 w 152"/>
                <a:gd name="T15" fmla="*/ 1 h 209"/>
                <a:gd name="T16" fmla="*/ 2 w 152"/>
                <a:gd name="T17" fmla="*/ 0 h 209"/>
                <a:gd name="T18" fmla="*/ 2 w 152"/>
                <a:gd name="T19" fmla="*/ 0 h 209"/>
                <a:gd name="T20" fmla="*/ 1 w 152"/>
                <a:gd name="T21" fmla="*/ 1 h 209"/>
                <a:gd name="T22" fmla="*/ 0 w 152"/>
                <a:gd name="T23" fmla="*/ 1 h 209"/>
                <a:gd name="T24" fmla="*/ 1 w 152"/>
                <a:gd name="T25" fmla="*/ 2 h 209"/>
                <a:gd name="T26" fmla="*/ 0 w 152"/>
                <a:gd name="T27" fmla="*/ 3 h 209"/>
                <a:gd name="T28" fmla="*/ 1 w 152"/>
                <a:gd name="T29" fmla="*/ 3 h 209"/>
                <a:gd name="T30" fmla="*/ 0 w 152"/>
                <a:gd name="T31" fmla="*/ 4 h 209"/>
                <a:gd name="T32" fmla="*/ 1 w 152"/>
                <a:gd name="T33" fmla="*/ 3 h 209"/>
                <a:gd name="T34" fmla="*/ 0 w 152"/>
                <a:gd name="T35" fmla="*/ 4 h 2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2"/>
                <a:gd name="T55" fmla="*/ 0 h 209"/>
                <a:gd name="T56" fmla="*/ 152 w 152"/>
                <a:gd name="T57" fmla="*/ 209 h 2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2" h="209">
                  <a:moveTo>
                    <a:pt x="0" y="177"/>
                  </a:moveTo>
                  <a:lnTo>
                    <a:pt x="18" y="193"/>
                  </a:lnTo>
                  <a:lnTo>
                    <a:pt x="2" y="209"/>
                  </a:lnTo>
                  <a:lnTo>
                    <a:pt x="142" y="178"/>
                  </a:lnTo>
                  <a:lnTo>
                    <a:pt x="152" y="67"/>
                  </a:lnTo>
                  <a:lnTo>
                    <a:pt x="133" y="41"/>
                  </a:lnTo>
                  <a:lnTo>
                    <a:pt x="93" y="54"/>
                  </a:lnTo>
                  <a:lnTo>
                    <a:pt x="79" y="37"/>
                  </a:lnTo>
                  <a:lnTo>
                    <a:pt x="96" y="12"/>
                  </a:lnTo>
                  <a:lnTo>
                    <a:pt x="79" y="0"/>
                  </a:lnTo>
                  <a:lnTo>
                    <a:pt x="63" y="52"/>
                  </a:lnTo>
                  <a:lnTo>
                    <a:pt x="2" y="67"/>
                  </a:lnTo>
                  <a:lnTo>
                    <a:pt x="22" y="79"/>
                  </a:lnTo>
                  <a:lnTo>
                    <a:pt x="8" y="109"/>
                  </a:lnTo>
                  <a:lnTo>
                    <a:pt x="49" y="117"/>
                  </a:lnTo>
                  <a:lnTo>
                    <a:pt x="13" y="158"/>
                  </a:lnTo>
                  <a:lnTo>
                    <a:pt x="53" y="148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7" name="Freeform 422"/>
            <p:cNvSpPr>
              <a:spLocks/>
            </p:cNvSpPr>
            <p:nvPr/>
          </p:nvSpPr>
          <p:spPr bwMode="auto">
            <a:xfrm>
              <a:off x="1103873" y="2705014"/>
              <a:ext cx="45488" cy="36597"/>
            </a:xfrm>
            <a:custGeom>
              <a:avLst/>
              <a:gdLst>
                <a:gd name="T0" fmla="*/ 0 w 97"/>
                <a:gd name="T1" fmla="*/ 1 h 82"/>
                <a:gd name="T2" fmla="*/ 0 w 97"/>
                <a:gd name="T3" fmla="*/ 1 h 82"/>
                <a:gd name="T4" fmla="*/ 1 w 97"/>
                <a:gd name="T5" fmla="*/ 1 h 82"/>
                <a:gd name="T6" fmla="*/ 2 w 97"/>
                <a:gd name="T7" fmla="*/ 2 h 82"/>
                <a:gd name="T8" fmla="*/ 2 w 97"/>
                <a:gd name="T9" fmla="*/ 1 h 82"/>
                <a:gd name="T10" fmla="*/ 2 w 97"/>
                <a:gd name="T11" fmla="*/ 0 h 82"/>
                <a:gd name="T12" fmla="*/ 1 w 97"/>
                <a:gd name="T13" fmla="*/ 0 h 82"/>
                <a:gd name="T14" fmla="*/ 0 w 97"/>
                <a:gd name="T15" fmla="*/ 1 h 82"/>
                <a:gd name="T16" fmla="*/ 0 w 97"/>
                <a:gd name="T17" fmla="*/ 1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82"/>
                <a:gd name="T29" fmla="*/ 97 w 97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82">
                  <a:moveTo>
                    <a:pt x="0" y="52"/>
                  </a:moveTo>
                  <a:lnTo>
                    <a:pt x="14" y="69"/>
                  </a:lnTo>
                  <a:lnTo>
                    <a:pt x="54" y="56"/>
                  </a:lnTo>
                  <a:lnTo>
                    <a:pt x="73" y="82"/>
                  </a:lnTo>
                  <a:lnTo>
                    <a:pt x="97" y="52"/>
                  </a:lnTo>
                  <a:lnTo>
                    <a:pt x="74" y="15"/>
                  </a:lnTo>
                  <a:lnTo>
                    <a:pt x="29" y="0"/>
                  </a:lnTo>
                  <a:lnTo>
                    <a:pt x="17" y="2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8" name="Freeform 423"/>
            <p:cNvSpPr>
              <a:spLocks/>
            </p:cNvSpPr>
            <p:nvPr/>
          </p:nvSpPr>
          <p:spPr bwMode="auto">
            <a:xfrm>
              <a:off x="1124090" y="2622273"/>
              <a:ext cx="13478" cy="14321"/>
            </a:xfrm>
            <a:custGeom>
              <a:avLst/>
              <a:gdLst>
                <a:gd name="T0" fmla="*/ 0 w 26"/>
                <a:gd name="T1" fmla="*/ 1 h 35"/>
                <a:gd name="T2" fmla="*/ 0 w 26"/>
                <a:gd name="T3" fmla="*/ 0 h 35"/>
                <a:gd name="T4" fmla="*/ 1 w 26"/>
                <a:gd name="T5" fmla="*/ 0 h 35"/>
                <a:gd name="T6" fmla="*/ 0 w 26"/>
                <a:gd name="T7" fmla="*/ 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35"/>
                <a:gd name="T14" fmla="*/ 26 w 2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35">
                  <a:moveTo>
                    <a:pt x="0" y="35"/>
                  </a:moveTo>
                  <a:lnTo>
                    <a:pt x="0" y="8"/>
                  </a:lnTo>
                  <a:lnTo>
                    <a:pt x="2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9" name="Freeform 424"/>
            <p:cNvSpPr>
              <a:spLocks/>
            </p:cNvSpPr>
            <p:nvPr/>
          </p:nvSpPr>
          <p:spPr bwMode="auto">
            <a:xfrm>
              <a:off x="1129144" y="2638185"/>
              <a:ext cx="10108" cy="11138"/>
            </a:xfrm>
            <a:custGeom>
              <a:avLst/>
              <a:gdLst>
                <a:gd name="T0" fmla="*/ 0 w 22"/>
                <a:gd name="T1" fmla="*/ 0 h 24"/>
                <a:gd name="T2" fmla="*/ 0 w 22"/>
                <a:gd name="T3" fmla="*/ 0 h 24"/>
                <a:gd name="T4" fmla="*/ 1 w 22"/>
                <a:gd name="T5" fmla="*/ 1 h 24"/>
                <a:gd name="T6" fmla="*/ 0 w 22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0" y="18"/>
                  </a:moveTo>
                  <a:lnTo>
                    <a:pt x="14" y="0"/>
                  </a:lnTo>
                  <a:lnTo>
                    <a:pt x="22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0" name="Freeform 425"/>
            <p:cNvSpPr>
              <a:spLocks/>
            </p:cNvSpPr>
            <p:nvPr/>
          </p:nvSpPr>
          <p:spPr bwMode="auto">
            <a:xfrm>
              <a:off x="1139252" y="2612726"/>
              <a:ext cx="143201" cy="237086"/>
            </a:xfrm>
            <a:custGeom>
              <a:avLst/>
              <a:gdLst>
                <a:gd name="T0" fmla="*/ 0 w 297"/>
                <a:gd name="T1" fmla="*/ 3 h 521"/>
                <a:gd name="T2" fmla="*/ 0 w 297"/>
                <a:gd name="T3" fmla="*/ 1 h 521"/>
                <a:gd name="T4" fmla="*/ 1 w 297"/>
                <a:gd name="T5" fmla="*/ 0 h 521"/>
                <a:gd name="T6" fmla="*/ 3 w 297"/>
                <a:gd name="T7" fmla="*/ 0 h 521"/>
                <a:gd name="T8" fmla="*/ 2 w 297"/>
                <a:gd name="T9" fmla="*/ 1 h 521"/>
                <a:gd name="T10" fmla="*/ 4 w 297"/>
                <a:gd name="T11" fmla="*/ 2 h 521"/>
                <a:gd name="T12" fmla="*/ 3 w 297"/>
                <a:gd name="T13" fmla="*/ 4 h 521"/>
                <a:gd name="T14" fmla="*/ 4 w 297"/>
                <a:gd name="T15" fmla="*/ 4 h 521"/>
                <a:gd name="T16" fmla="*/ 5 w 297"/>
                <a:gd name="T17" fmla="*/ 7 h 521"/>
                <a:gd name="T18" fmla="*/ 5 w 297"/>
                <a:gd name="T19" fmla="*/ 7 h 521"/>
                <a:gd name="T20" fmla="*/ 6 w 297"/>
                <a:gd name="T21" fmla="*/ 8 h 521"/>
                <a:gd name="T22" fmla="*/ 5 w 297"/>
                <a:gd name="T23" fmla="*/ 8 h 521"/>
                <a:gd name="T24" fmla="*/ 7 w 297"/>
                <a:gd name="T25" fmla="*/ 9 h 521"/>
                <a:gd name="T26" fmla="*/ 6 w 297"/>
                <a:gd name="T27" fmla="*/ 10 h 521"/>
                <a:gd name="T28" fmla="*/ 7 w 297"/>
                <a:gd name="T29" fmla="*/ 11 h 521"/>
                <a:gd name="T30" fmla="*/ 0 w 297"/>
                <a:gd name="T31" fmla="*/ 12 h 521"/>
                <a:gd name="T32" fmla="*/ 3 w 297"/>
                <a:gd name="T33" fmla="*/ 10 h 521"/>
                <a:gd name="T34" fmla="*/ 2 w 297"/>
                <a:gd name="T35" fmla="*/ 10 h 521"/>
                <a:gd name="T36" fmla="*/ 1 w 297"/>
                <a:gd name="T37" fmla="*/ 9 h 521"/>
                <a:gd name="T38" fmla="*/ 2 w 297"/>
                <a:gd name="T39" fmla="*/ 9 h 521"/>
                <a:gd name="T40" fmla="*/ 1 w 297"/>
                <a:gd name="T41" fmla="*/ 8 h 521"/>
                <a:gd name="T42" fmla="*/ 3 w 297"/>
                <a:gd name="T43" fmla="*/ 7 h 521"/>
                <a:gd name="T44" fmla="*/ 3 w 297"/>
                <a:gd name="T45" fmla="*/ 6 h 521"/>
                <a:gd name="T46" fmla="*/ 2 w 297"/>
                <a:gd name="T47" fmla="*/ 6 h 521"/>
                <a:gd name="T48" fmla="*/ 3 w 297"/>
                <a:gd name="T49" fmla="*/ 5 h 521"/>
                <a:gd name="T50" fmla="*/ 1 w 297"/>
                <a:gd name="T51" fmla="*/ 6 h 521"/>
                <a:gd name="T52" fmla="*/ 1 w 297"/>
                <a:gd name="T53" fmla="*/ 4 h 521"/>
                <a:gd name="T54" fmla="*/ 0 w 297"/>
                <a:gd name="T55" fmla="*/ 5 h 521"/>
                <a:gd name="T56" fmla="*/ 1 w 297"/>
                <a:gd name="T57" fmla="*/ 3 h 521"/>
                <a:gd name="T58" fmla="*/ 0 w 297"/>
                <a:gd name="T59" fmla="*/ 3 h 5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7"/>
                <a:gd name="T91" fmla="*/ 0 h 521"/>
                <a:gd name="T92" fmla="*/ 297 w 297"/>
                <a:gd name="T93" fmla="*/ 521 h 5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7" h="521">
                  <a:moveTo>
                    <a:pt x="0" y="122"/>
                  </a:moveTo>
                  <a:lnTo>
                    <a:pt x="11" y="50"/>
                  </a:lnTo>
                  <a:lnTo>
                    <a:pt x="49" y="0"/>
                  </a:lnTo>
                  <a:lnTo>
                    <a:pt x="113" y="0"/>
                  </a:lnTo>
                  <a:lnTo>
                    <a:pt x="73" y="62"/>
                  </a:lnTo>
                  <a:lnTo>
                    <a:pt x="161" y="74"/>
                  </a:lnTo>
                  <a:lnTo>
                    <a:pt x="106" y="161"/>
                  </a:lnTo>
                  <a:lnTo>
                    <a:pt x="175" y="189"/>
                  </a:lnTo>
                  <a:lnTo>
                    <a:pt x="239" y="296"/>
                  </a:lnTo>
                  <a:lnTo>
                    <a:pt x="220" y="304"/>
                  </a:lnTo>
                  <a:lnTo>
                    <a:pt x="248" y="330"/>
                  </a:lnTo>
                  <a:lnTo>
                    <a:pt x="231" y="359"/>
                  </a:lnTo>
                  <a:lnTo>
                    <a:pt x="297" y="364"/>
                  </a:lnTo>
                  <a:lnTo>
                    <a:pt x="258" y="433"/>
                  </a:lnTo>
                  <a:lnTo>
                    <a:pt x="285" y="455"/>
                  </a:lnTo>
                  <a:lnTo>
                    <a:pt x="18" y="521"/>
                  </a:lnTo>
                  <a:lnTo>
                    <a:pt x="139" y="423"/>
                  </a:lnTo>
                  <a:lnTo>
                    <a:pt x="102" y="438"/>
                  </a:lnTo>
                  <a:lnTo>
                    <a:pt x="34" y="410"/>
                  </a:lnTo>
                  <a:lnTo>
                    <a:pt x="85" y="375"/>
                  </a:lnTo>
                  <a:lnTo>
                    <a:pt x="55" y="359"/>
                  </a:lnTo>
                  <a:lnTo>
                    <a:pt x="123" y="319"/>
                  </a:lnTo>
                  <a:lnTo>
                    <a:pt x="133" y="271"/>
                  </a:lnTo>
                  <a:lnTo>
                    <a:pt x="95" y="256"/>
                  </a:lnTo>
                  <a:lnTo>
                    <a:pt x="113" y="229"/>
                  </a:lnTo>
                  <a:lnTo>
                    <a:pt x="46" y="242"/>
                  </a:lnTo>
                  <a:lnTo>
                    <a:pt x="49" y="169"/>
                  </a:lnTo>
                  <a:lnTo>
                    <a:pt x="11" y="202"/>
                  </a:lnTo>
                  <a:lnTo>
                    <a:pt x="31" y="126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1" name="Freeform 426"/>
            <p:cNvSpPr>
              <a:spLocks/>
            </p:cNvSpPr>
            <p:nvPr/>
          </p:nvSpPr>
          <p:spPr bwMode="auto">
            <a:xfrm>
              <a:off x="4697388" y="2458382"/>
              <a:ext cx="55596" cy="19094"/>
            </a:xfrm>
            <a:custGeom>
              <a:avLst/>
              <a:gdLst>
                <a:gd name="T0" fmla="*/ 0 w 116"/>
                <a:gd name="T1" fmla="*/ 0 h 42"/>
                <a:gd name="T2" fmla="*/ 2 w 116"/>
                <a:gd name="T3" fmla="*/ 0 h 42"/>
                <a:gd name="T4" fmla="*/ 3 w 116"/>
                <a:gd name="T5" fmla="*/ 1 h 42"/>
                <a:gd name="T6" fmla="*/ 2 w 116"/>
                <a:gd name="T7" fmla="*/ 1 h 42"/>
                <a:gd name="T8" fmla="*/ 0 w 116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42"/>
                <a:gd name="T17" fmla="*/ 116 w 11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42">
                  <a:moveTo>
                    <a:pt x="0" y="14"/>
                  </a:moveTo>
                  <a:lnTo>
                    <a:pt x="71" y="0"/>
                  </a:lnTo>
                  <a:lnTo>
                    <a:pt x="116" y="21"/>
                  </a:lnTo>
                  <a:lnTo>
                    <a:pt x="92" y="4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2" name="Freeform 427"/>
            <p:cNvSpPr>
              <a:spLocks/>
            </p:cNvSpPr>
            <p:nvPr/>
          </p:nvSpPr>
          <p:spPr bwMode="auto">
            <a:xfrm>
              <a:off x="3123857" y="3468780"/>
              <a:ext cx="129724" cy="299141"/>
            </a:xfrm>
            <a:custGeom>
              <a:avLst/>
              <a:gdLst>
                <a:gd name="T0" fmla="*/ 0 w 268"/>
                <a:gd name="T1" fmla="*/ 1 h 659"/>
                <a:gd name="T2" fmla="*/ 1 w 268"/>
                <a:gd name="T3" fmla="*/ 2 h 659"/>
                <a:gd name="T4" fmla="*/ 2 w 268"/>
                <a:gd name="T5" fmla="*/ 3 h 659"/>
                <a:gd name="T6" fmla="*/ 1 w 268"/>
                <a:gd name="T7" fmla="*/ 4 h 659"/>
                <a:gd name="T8" fmla="*/ 4 w 268"/>
                <a:gd name="T9" fmla="*/ 6 h 659"/>
                <a:gd name="T10" fmla="*/ 5 w 268"/>
                <a:gd name="T11" fmla="*/ 9 h 659"/>
                <a:gd name="T12" fmla="*/ 5 w 268"/>
                <a:gd name="T13" fmla="*/ 11 h 659"/>
                <a:gd name="T14" fmla="*/ 2 w 268"/>
                <a:gd name="T15" fmla="*/ 13 h 659"/>
                <a:gd name="T16" fmla="*/ 3 w 268"/>
                <a:gd name="T17" fmla="*/ 15 h 659"/>
                <a:gd name="T18" fmla="*/ 3 w 268"/>
                <a:gd name="T19" fmla="*/ 14 h 659"/>
                <a:gd name="T20" fmla="*/ 4 w 268"/>
                <a:gd name="T21" fmla="*/ 14 h 659"/>
                <a:gd name="T22" fmla="*/ 4 w 268"/>
                <a:gd name="T23" fmla="*/ 13 h 659"/>
                <a:gd name="T24" fmla="*/ 6 w 268"/>
                <a:gd name="T25" fmla="*/ 12 h 659"/>
                <a:gd name="T26" fmla="*/ 6 w 268"/>
                <a:gd name="T27" fmla="*/ 8 h 659"/>
                <a:gd name="T28" fmla="*/ 3 w 268"/>
                <a:gd name="T29" fmla="*/ 5 h 659"/>
                <a:gd name="T30" fmla="*/ 3 w 268"/>
                <a:gd name="T31" fmla="*/ 3 h 659"/>
                <a:gd name="T32" fmla="*/ 5 w 268"/>
                <a:gd name="T33" fmla="*/ 2 h 659"/>
                <a:gd name="T34" fmla="*/ 3 w 268"/>
                <a:gd name="T35" fmla="*/ 0 h 659"/>
                <a:gd name="T36" fmla="*/ 0 w 268"/>
                <a:gd name="T37" fmla="*/ 1 h 6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659"/>
                <a:gd name="T59" fmla="*/ 268 w 268"/>
                <a:gd name="T60" fmla="*/ 659 h 6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659">
                  <a:moveTo>
                    <a:pt x="0" y="34"/>
                  </a:moveTo>
                  <a:lnTo>
                    <a:pt x="39" y="101"/>
                  </a:lnTo>
                  <a:lnTo>
                    <a:pt x="92" y="128"/>
                  </a:lnTo>
                  <a:lnTo>
                    <a:pt x="65" y="181"/>
                  </a:lnTo>
                  <a:lnTo>
                    <a:pt x="158" y="268"/>
                  </a:lnTo>
                  <a:lnTo>
                    <a:pt x="201" y="387"/>
                  </a:lnTo>
                  <a:lnTo>
                    <a:pt x="204" y="489"/>
                  </a:lnTo>
                  <a:lnTo>
                    <a:pt x="87" y="577"/>
                  </a:lnTo>
                  <a:lnTo>
                    <a:pt x="110" y="659"/>
                  </a:lnTo>
                  <a:lnTo>
                    <a:pt x="143" y="602"/>
                  </a:lnTo>
                  <a:lnTo>
                    <a:pt x="165" y="615"/>
                  </a:lnTo>
                  <a:lnTo>
                    <a:pt x="175" y="580"/>
                  </a:lnTo>
                  <a:lnTo>
                    <a:pt x="268" y="519"/>
                  </a:lnTo>
                  <a:lnTo>
                    <a:pt x="254" y="354"/>
                  </a:lnTo>
                  <a:lnTo>
                    <a:pt x="129" y="201"/>
                  </a:lnTo>
                  <a:lnTo>
                    <a:pt x="142" y="151"/>
                  </a:lnTo>
                  <a:lnTo>
                    <a:pt x="217" y="76"/>
                  </a:lnTo>
                  <a:lnTo>
                    <a:pt x="115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3" name="Freeform 428"/>
            <p:cNvSpPr>
              <a:spLocks/>
            </p:cNvSpPr>
            <p:nvPr/>
          </p:nvSpPr>
          <p:spPr bwMode="auto">
            <a:xfrm>
              <a:off x="2045634" y="3554704"/>
              <a:ext cx="176896" cy="132068"/>
            </a:xfrm>
            <a:custGeom>
              <a:avLst/>
              <a:gdLst>
                <a:gd name="T0" fmla="*/ 0 w 369"/>
                <a:gd name="T1" fmla="*/ 7 h 289"/>
                <a:gd name="T2" fmla="*/ 2 w 369"/>
                <a:gd name="T3" fmla="*/ 5 h 289"/>
                <a:gd name="T4" fmla="*/ 2 w 369"/>
                <a:gd name="T5" fmla="*/ 5 h 289"/>
                <a:gd name="T6" fmla="*/ 3 w 369"/>
                <a:gd name="T7" fmla="*/ 4 h 289"/>
                <a:gd name="T8" fmla="*/ 5 w 369"/>
                <a:gd name="T9" fmla="*/ 1 h 289"/>
                <a:gd name="T10" fmla="*/ 8 w 369"/>
                <a:gd name="T11" fmla="*/ 0 h 289"/>
                <a:gd name="T12" fmla="*/ 9 w 369"/>
                <a:gd name="T13" fmla="*/ 3 h 289"/>
                <a:gd name="T14" fmla="*/ 8 w 369"/>
                <a:gd name="T15" fmla="*/ 4 h 289"/>
                <a:gd name="T16" fmla="*/ 5 w 369"/>
                <a:gd name="T17" fmla="*/ 5 h 289"/>
                <a:gd name="T18" fmla="*/ 0 w 369"/>
                <a:gd name="T19" fmla="*/ 7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9"/>
                <a:gd name="T31" fmla="*/ 0 h 289"/>
                <a:gd name="T32" fmla="*/ 369 w 369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9" h="289">
                  <a:moveTo>
                    <a:pt x="0" y="289"/>
                  </a:moveTo>
                  <a:lnTo>
                    <a:pt x="96" y="225"/>
                  </a:lnTo>
                  <a:lnTo>
                    <a:pt x="79" y="194"/>
                  </a:lnTo>
                  <a:lnTo>
                    <a:pt x="108" y="157"/>
                  </a:lnTo>
                  <a:lnTo>
                    <a:pt x="207" y="33"/>
                  </a:lnTo>
                  <a:lnTo>
                    <a:pt x="329" y="0"/>
                  </a:lnTo>
                  <a:lnTo>
                    <a:pt x="369" y="113"/>
                  </a:lnTo>
                  <a:lnTo>
                    <a:pt x="336" y="157"/>
                  </a:lnTo>
                  <a:lnTo>
                    <a:pt x="197" y="232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4" name="Freeform 429"/>
            <p:cNvSpPr>
              <a:spLocks/>
            </p:cNvSpPr>
            <p:nvPr/>
          </p:nvSpPr>
          <p:spPr bwMode="auto">
            <a:xfrm>
              <a:off x="2032156" y="3589709"/>
              <a:ext cx="65704" cy="97062"/>
            </a:xfrm>
            <a:custGeom>
              <a:avLst/>
              <a:gdLst>
                <a:gd name="T0" fmla="*/ 0 w 137"/>
                <a:gd name="T1" fmla="*/ 1 h 211"/>
                <a:gd name="T2" fmla="*/ 1 w 137"/>
                <a:gd name="T3" fmla="*/ 5 h 211"/>
                <a:gd name="T4" fmla="*/ 3 w 137"/>
                <a:gd name="T5" fmla="*/ 3 h 211"/>
                <a:gd name="T6" fmla="*/ 3 w 137"/>
                <a:gd name="T7" fmla="*/ 3 h 211"/>
                <a:gd name="T8" fmla="*/ 3 w 137"/>
                <a:gd name="T9" fmla="*/ 2 h 211"/>
                <a:gd name="T10" fmla="*/ 3 w 137"/>
                <a:gd name="T11" fmla="*/ 1 h 211"/>
                <a:gd name="T12" fmla="*/ 1 w 137"/>
                <a:gd name="T13" fmla="*/ 0 h 211"/>
                <a:gd name="T14" fmla="*/ 0 w 137"/>
                <a:gd name="T15" fmla="*/ 1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7"/>
                <a:gd name="T25" fmla="*/ 0 h 211"/>
                <a:gd name="T26" fmla="*/ 137 w 137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7" h="211">
                  <a:moveTo>
                    <a:pt x="0" y="42"/>
                  </a:moveTo>
                  <a:lnTo>
                    <a:pt x="29" y="211"/>
                  </a:lnTo>
                  <a:lnTo>
                    <a:pt x="125" y="147"/>
                  </a:lnTo>
                  <a:lnTo>
                    <a:pt x="108" y="116"/>
                  </a:lnTo>
                  <a:lnTo>
                    <a:pt x="137" y="79"/>
                  </a:lnTo>
                  <a:lnTo>
                    <a:pt x="137" y="32"/>
                  </a:lnTo>
                  <a:lnTo>
                    <a:pt x="67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5" name="Freeform 430"/>
            <p:cNvSpPr>
              <a:spLocks/>
            </p:cNvSpPr>
            <p:nvPr/>
          </p:nvSpPr>
          <p:spPr bwMode="auto">
            <a:xfrm>
              <a:off x="1501468" y="2927779"/>
              <a:ext cx="171842" cy="146388"/>
            </a:xfrm>
            <a:custGeom>
              <a:avLst/>
              <a:gdLst>
                <a:gd name="T0" fmla="*/ 0 w 356"/>
                <a:gd name="T1" fmla="*/ 2 h 323"/>
                <a:gd name="T2" fmla="*/ 0 w 356"/>
                <a:gd name="T3" fmla="*/ 1 h 323"/>
                <a:gd name="T4" fmla="*/ 2 w 356"/>
                <a:gd name="T5" fmla="*/ 0 h 323"/>
                <a:gd name="T6" fmla="*/ 4 w 356"/>
                <a:gd name="T7" fmla="*/ 1 h 323"/>
                <a:gd name="T8" fmla="*/ 6 w 356"/>
                <a:gd name="T9" fmla="*/ 1 h 323"/>
                <a:gd name="T10" fmla="*/ 8 w 356"/>
                <a:gd name="T11" fmla="*/ 3 h 323"/>
                <a:gd name="T12" fmla="*/ 8 w 356"/>
                <a:gd name="T13" fmla="*/ 6 h 323"/>
                <a:gd name="T14" fmla="*/ 8 w 356"/>
                <a:gd name="T15" fmla="*/ 7 h 323"/>
                <a:gd name="T16" fmla="*/ 7 w 356"/>
                <a:gd name="T17" fmla="*/ 7 h 323"/>
                <a:gd name="T18" fmla="*/ 6 w 356"/>
                <a:gd name="T19" fmla="*/ 5 h 323"/>
                <a:gd name="T20" fmla="*/ 5 w 356"/>
                <a:gd name="T21" fmla="*/ 6 h 323"/>
                <a:gd name="T22" fmla="*/ 2 w 356"/>
                <a:gd name="T23" fmla="*/ 4 h 323"/>
                <a:gd name="T24" fmla="*/ 1 w 356"/>
                <a:gd name="T25" fmla="*/ 2 h 323"/>
                <a:gd name="T26" fmla="*/ 0 w 356"/>
                <a:gd name="T27" fmla="*/ 3 h 323"/>
                <a:gd name="T28" fmla="*/ 0 w 356"/>
                <a:gd name="T29" fmla="*/ 2 h 3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23"/>
                <a:gd name="T47" fmla="*/ 356 w 356"/>
                <a:gd name="T48" fmla="*/ 323 h 3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23">
                  <a:moveTo>
                    <a:pt x="0" y="76"/>
                  </a:moveTo>
                  <a:lnTo>
                    <a:pt x="0" y="23"/>
                  </a:lnTo>
                  <a:lnTo>
                    <a:pt x="91" y="0"/>
                  </a:lnTo>
                  <a:lnTo>
                    <a:pt x="164" y="64"/>
                  </a:lnTo>
                  <a:lnTo>
                    <a:pt x="245" y="46"/>
                  </a:lnTo>
                  <a:lnTo>
                    <a:pt x="345" y="146"/>
                  </a:lnTo>
                  <a:lnTo>
                    <a:pt x="332" y="253"/>
                  </a:lnTo>
                  <a:lnTo>
                    <a:pt x="356" y="299"/>
                  </a:lnTo>
                  <a:lnTo>
                    <a:pt x="281" y="323"/>
                  </a:lnTo>
                  <a:lnTo>
                    <a:pt x="243" y="235"/>
                  </a:lnTo>
                  <a:lnTo>
                    <a:pt x="211" y="272"/>
                  </a:lnTo>
                  <a:lnTo>
                    <a:pt x="91" y="183"/>
                  </a:lnTo>
                  <a:lnTo>
                    <a:pt x="33" y="89"/>
                  </a:lnTo>
                  <a:lnTo>
                    <a:pt x="2" y="11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6" name="Freeform 431"/>
            <p:cNvSpPr>
              <a:spLocks/>
            </p:cNvSpPr>
            <p:nvPr/>
          </p:nvSpPr>
          <p:spPr bwMode="auto">
            <a:xfrm>
              <a:off x="1461035" y="4054333"/>
              <a:ext cx="234177" cy="249815"/>
            </a:xfrm>
            <a:custGeom>
              <a:avLst/>
              <a:gdLst>
                <a:gd name="T0" fmla="*/ 0 w 485"/>
                <a:gd name="T1" fmla="*/ 12 h 550"/>
                <a:gd name="T2" fmla="*/ 1 w 485"/>
                <a:gd name="T3" fmla="*/ 12 h 550"/>
                <a:gd name="T4" fmla="*/ 9 w 485"/>
                <a:gd name="T5" fmla="*/ 13 h 550"/>
                <a:gd name="T6" fmla="*/ 11 w 485"/>
                <a:gd name="T7" fmla="*/ 12 h 550"/>
                <a:gd name="T8" fmla="*/ 9 w 485"/>
                <a:gd name="T9" fmla="*/ 11 h 550"/>
                <a:gd name="T10" fmla="*/ 9 w 485"/>
                <a:gd name="T11" fmla="*/ 7 h 550"/>
                <a:gd name="T12" fmla="*/ 11 w 485"/>
                <a:gd name="T13" fmla="*/ 7 h 550"/>
                <a:gd name="T14" fmla="*/ 11 w 485"/>
                <a:gd name="T15" fmla="*/ 5 h 550"/>
                <a:gd name="T16" fmla="*/ 9 w 485"/>
                <a:gd name="T17" fmla="*/ 5 h 550"/>
                <a:gd name="T18" fmla="*/ 9 w 485"/>
                <a:gd name="T19" fmla="*/ 2 h 550"/>
                <a:gd name="T20" fmla="*/ 8 w 485"/>
                <a:gd name="T21" fmla="*/ 1 h 550"/>
                <a:gd name="T22" fmla="*/ 7 w 485"/>
                <a:gd name="T23" fmla="*/ 1 h 550"/>
                <a:gd name="T24" fmla="*/ 7 w 485"/>
                <a:gd name="T25" fmla="*/ 2 h 550"/>
                <a:gd name="T26" fmla="*/ 5 w 485"/>
                <a:gd name="T27" fmla="*/ 2 h 550"/>
                <a:gd name="T28" fmla="*/ 4 w 485"/>
                <a:gd name="T29" fmla="*/ 0 h 550"/>
                <a:gd name="T30" fmla="*/ 1 w 485"/>
                <a:gd name="T31" fmla="*/ 1 h 550"/>
                <a:gd name="T32" fmla="*/ 2 w 485"/>
                <a:gd name="T33" fmla="*/ 5 h 550"/>
                <a:gd name="T34" fmla="*/ 0 w 485"/>
                <a:gd name="T35" fmla="*/ 12 h 5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5"/>
                <a:gd name="T55" fmla="*/ 0 h 550"/>
                <a:gd name="T56" fmla="*/ 485 w 485"/>
                <a:gd name="T57" fmla="*/ 550 h 5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5" h="550">
                  <a:moveTo>
                    <a:pt x="0" y="515"/>
                  </a:moveTo>
                  <a:lnTo>
                    <a:pt x="63" y="496"/>
                  </a:lnTo>
                  <a:lnTo>
                    <a:pt x="376" y="550"/>
                  </a:lnTo>
                  <a:lnTo>
                    <a:pt x="446" y="524"/>
                  </a:lnTo>
                  <a:lnTo>
                    <a:pt x="399" y="484"/>
                  </a:lnTo>
                  <a:lnTo>
                    <a:pt x="399" y="317"/>
                  </a:lnTo>
                  <a:lnTo>
                    <a:pt x="485" y="317"/>
                  </a:lnTo>
                  <a:lnTo>
                    <a:pt x="480" y="227"/>
                  </a:lnTo>
                  <a:lnTo>
                    <a:pt x="399" y="236"/>
                  </a:lnTo>
                  <a:lnTo>
                    <a:pt x="391" y="77"/>
                  </a:lnTo>
                  <a:lnTo>
                    <a:pt x="356" y="48"/>
                  </a:lnTo>
                  <a:lnTo>
                    <a:pt x="305" y="52"/>
                  </a:lnTo>
                  <a:lnTo>
                    <a:pt x="294" y="96"/>
                  </a:lnTo>
                  <a:lnTo>
                    <a:pt x="239" y="102"/>
                  </a:lnTo>
                  <a:lnTo>
                    <a:pt x="179" y="0"/>
                  </a:lnTo>
                  <a:lnTo>
                    <a:pt x="34" y="23"/>
                  </a:lnTo>
                  <a:lnTo>
                    <a:pt x="86" y="231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7" name="Freeform 432"/>
            <p:cNvSpPr>
              <a:spLocks/>
            </p:cNvSpPr>
            <p:nvPr/>
          </p:nvSpPr>
          <p:spPr bwMode="auto">
            <a:xfrm>
              <a:off x="1467773" y="4033648"/>
              <a:ext cx="18532" cy="20685"/>
            </a:xfrm>
            <a:custGeom>
              <a:avLst/>
              <a:gdLst>
                <a:gd name="T0" fmla="*/ 0 w 40"/>
                <a:gd name="T1" fmla="*/ 0 h 48"/>
                <a:gd name="T2" fmla="*/ 0 w 40"/>
                <a:gd name="T3" fmla="*/ 1 h 48"/>
                <a:gd name="T4" fmla="*/ 1 w 40"/>
                <a:gd name="T5" fmla="*/ 0 h 48"/>
                <a:gd name="T6" fmla="*/ 0 w 40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8"/>
                <a:gd name="T14" fmla="*/ 40 w 40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8">
                  <a:moveTo>
                    <a:pt x="0" y="16"/>
                  </a:moveTo>
                  <a:lnTo>
                    <a:pt x="18" y="4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8" name="Freeform 433"/>
            <p:cNvSpPr>
              <a:spLocks/>
            </p:cNvSpPr>
            <p:nvPr/>
          </p:nvSpPr>
          <p:spPr bwMode="auto">
            <a:xfrm>
              <a:off x="1614344" y="4297784"/>
              <a:ext cx="171842" cy="186168"/>
            </a:xfrm>
            <a:custGeom>
              <a:avLst/>
              <a:gdLst>
                <a:gd name="T0" fmla="*/ 0 w 358"/>
                <a:gd name="T1" fmla="*/ 7 h 410"/>
                <a:gd name="T2" fmla="*/ 0 w 358"/>
                <a:gd name="T3" fmla="*/ 5 h 410"/>
                <a:gd name="T4" fmla="*/ 1 w 358"/>
                <a:gd name="T5" fmla="*/ 4 h 410"/>
                <a:gd name="T6" fmla="*/ 1 w 358"/>
                <a:gd name="T7" fmla="*/ 1 h 410"/>
                <a:gd name="T8" fmla="*/ 3 w 358"/>
                <a:gd name="T9" fmla="*/ 0 h 410"/>
                <a:gd name="T10" fmla="*/ 3 w 358"/>
                <a:gd name="T11" fmla="*/ 1 h 410"/>
                <a:gd name="T12" fmla="*/ 5 w 358"/>
                <a:gd name="T13" fmla="*/ 0 h 410"/>
                <a:gd name="T14" fmla="*/ 7 w 358"/>
                <a:gd name="T15" fmla="*/ 4 h 410"/>
                <a:gd name="T16" fmla="*/ 8 w 358"/>
                <a:gd name="T17" fmla="*/ 5 h 410"/>
                <a:gd name="T18" fmla="*/ 5 w 358"/>
                <a:gd name="T19" fmla="*/ 8 h 410"/>
                <a:gd name="T20" fmla="*/ 3 w 358"/>
                <a:gd name="T21" fmla="*/ 8 h 410"/>
                <a:gd name="T22" fmla="*/ 2 w 358"/>
                <a:gd name="T23" fmla="*/ 9 h 410"/>
                <a:gd name="T24" fmla="*/ 1 w 358"/>
                <a:gd name="T25" fmla="*/ 9 h 410"/>
                <a:gd name="T26" fmla="*/ 1 w 358"/>
                <a:gd name="T27" fmla="*/ 8 h 410"/>
                <a:gd name="T28" fmla="*/ 0 w 358"/>
                <a:gd name="T29" fmla="*/ 7 h 4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8"/>
                <a:gd name="T46" fmla="*/ 0 h 410"/>
                <a:gd name="T47" fmla="*/ 358 w 358"/>
                <a:gd name="T48" fmla="*/ 410 h 4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8" h="410">
                  <a:moveTo>
                    <a:pt x="0" y="314"/>
                  </a:moveTo>
                  <a:lnTo>
                    <a:pt x="0" y="191"/>
                  </a:lnTo>
                  <a:lnTo>
                    <a:pt x="40" y="188"/>
                  </a:lnTo>
                  <a:lnTo>
                    <a:pt x="40" y="30"/>
                  </a:lnTo>
                  <a:lnTo>
                    <a:pt x="115" y="12"/>
                  </a:lnTo>
                  <a:lnTo>
                    <a:pt x="138" y="39"/>
                  </a:lnTo>
                  <a:lnTo>
                    <a:pt x="201" y="0"/>
                  </a:lnTo>
                  <a:lnTo>
                    <a:pt x="306" y="169"/>
                  </a:lnTo>
                  <a:lnTo>
                    <a:pt x="358" y="197"/>
                  </a:lnTo>
                  <a:lnTo>
                    <a:pt x="216" y="353"/>
                  </a:lnTo>
                  <a:lnTo>
                    <a:pt x="131" y="353"/>
                  </a:lnTo>
                  <a:lnTo>
                    <a:pt x="86" y="408"/>
                  </a:lnTo>
                  <a:lnTo>
                    <a:pt x="32" y="410"/>
                  </a:lnTo>
                  <a:lnTo>
                    <a:pt x="34" y="36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89" name="Freeform 434"/>
            <p:cNvSpPr>
              <a:spLocks/>
            </p:cNvSpPr>
            <p:nvPr/>
          </p:nvSpPr>
          <p:spPr bwMode="auto">
            <a:xfrm>
              <a:off x="1782817" y="3985913"/>
              <a:ext cx="32010" cy="38188"/>
            </a:xfrm>
            <a:custGeom>
              <a:avLst/>
              <a:gdLst>
                <a:gd name="T0" fmla="*/ 0 w 69"/>
                <a:gd name="T1" fmla="*/ 0 h 88"/>
                <a:gd name="T2" fmla="*/ 0 w 69"/>
                <a:gd name="T3" fmla="*/ 1 h 88"/>
                <a:gd name="T4" fmla="*/ 1 w 69"/>
                <a:gd name="T5" fmla="*/ 2 h 88"/>
                <a:gd name="T6" fmla="*/ 1 w 69"/>
                <a:gd name="T7" fmla="*/ 1 h 88"/>
                <a:gd name="T8" fmla="*/ 1 w 69"/>
                <a:gd name="T9" fmla="*/ 0 h 88"/>
                <a:gd name="T10" fmla="*/ 0 w 6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88"/>
                <a:gd name="T20" fmla="*/ 69 w 69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88">
                  <a:moveTo>
                    <a:pt x="0" y="15"/>
                  </a:moveTo>
                  <a:lnTo>
                    <a:pt x="8" y="45"/>
                  </a:lnTo>
                  <a:lnTo>
                    <a:pt x="27" y="88"/>
                  </a:lnTo>
                  <a:lnTo>
                    <a:pt x="69" y="35"/>
                  </a:lnTo>
                  <a:lnTo>
                    <a:pt x="6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0" name="Freeform 435"/>
            <p:cNvSpPr>
              <a:spLocks/>
            </p:cNvSpPr>
            <p:nvPr/>
          </p:nvSpPr>
          <p:spPr bwMode="auto">
            <a:xfrm>
              <a:off x="1405439" y="3683589"/>
              <a:ext cx="139832" cy="225947"/>
            </a:xfrm>
            <a:custGeom>
              <a:avLst/>
              <a:gdLst>
                <a:gd name="T0" fmla="*/ 0 w 294"/>
                <a:gd name="T1" fmla="*/ 8 h 498"/>
                <a:gd name="T2" fmla="*/ 1 w 294"/>
                <a:gd name="T3" fmla="*/ 6 h 498"/>
                <a:gd name="T4" fmla="*/ 3 w 294"/>
                <a:gd name="T5" fmla="*/ 6 h 498"/>
                <a:gd name="T6" fmla="*/ 4 w 294"/>
                <a:gd name="T7" fmla="*/ 2 h 498"/>
                <a:gd name="T8" fmla="*/ 5 w 294"/>
                <a:gd name="T9" fmla="*/ 1 h 498"/>
                <a:gd name="T10" fmla="*/ 5 w 294"/>
                <a:gd name="T11" fmla="*/ 0 h 498"/>
                <a:gd name="T12" fmla="*/ 5 w 294"/>
                <a:gd name="T13" fmla="*/ 0 h 498"/>
                <a:gd name="T14" fmla="*/ 6 w 294"/>
                <a:gd name="T15" fmla="*/ 3 h 498"/>
                <a:gd name="T16" fmla="*/ 5 w 294"/>
                <a:gd name="T17" fmla="*/ 3 h 498"/>
                <a:gd name="T18" fmla="*/ 6 w 294"/>
                <a:gd name="T19" fmla="*/ 5 h 498"/>
                <a:gd name="T20" fmla="*/ 5 w 294"/>
                <a:gd name="T21" fmla="*/ 8 h 498"/>
                <a:gd name="T22" fmla="*/ 6 w 294"/>
                <a:gd name="T23" fmla="*/ 10 h 498"/>
                <a:gd name="T24" fmla="*/ 6 w 294"/>
                <a:gd name="T25" fmla="*/ 11 h 498"/>
                <a:gd name="T26" fmla="*/ 4 w 294"/>
                <a:gd name="T27" fmla="*/ 11 h 498"/>
                <a:gd name="T28" fmla="*/ 2 w 294"/>
                <a:gd name="T29" fmla="*/ 11 h 498"/>
                <a:gd name="T30" fmla="*/ 1 w 294"/>
                <a:gd name="T31" fmla="*/ 11 h 498"/>
                <a:gd name="T32" fmla="*/ 1 w 294"/>
                <a:gd name="T33" fmla="*/ 9 h 498"/>
                <a:gd name="T34" fmla="*/ 0 w 294"/>
                <a:gd name="T35" fmla="*/ 8 h 4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4"/>
                <a:gd name="T55" fmla="*/ 0 h 498"/>
                <a:gd name="T56" fmla="*/ 294 w 294"/>
                <a:gd name="T57" fmla="*/ 498 h 4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4" h="498">
                  <a:moveTo>
                    <a:pt x="0" y="355"/>
                  </a:moveTo>
                  <a:lnTo>
                    <a:pt x="38" y="263"/>
                  </a:lnTo>
                  <a:lnTo>
                    <a:pt x="109" y="275"/>
                  </a:lnTo>
                  <a:lnTo>
                    <a:pt x="192" y="81"/>
                  </a:lnTo>
                  <a:lnTo>
                    <a:pt x="231" y="46"/>
                  </a:lnTo>
                  <a:lnTo>
                    <a:pt x="214" y="8"/>
                  </a:lnTo>
                  <a:lnTo>
                    <a:pt x="235" y="0"/>
                  </a:lnTo>
                  <a:lnTo>
                    <a:pt x="260" y="123"/>
                  </a:lnTo>
                  <a:lnTo>
                    <a:pt x="214" y="142"/>
                  </a:lnTo>
                  <a:lnTo>
                    <a:pt x="265" y="238"/>
                  </a:lnTo>
                  <a:lnTo>
                    <a:pt x="235" y="352"/>
                  </a:lnTo>
                  <a:lnTo>
                    <a:pt x="294" y="437"/>
                  </a:lnTo>
                  <a:lnTo>
                    <a:pt x="287" y="498"/>
                  </a:lnTo>
                  <a:lnTo>
                    <a:pt x="185" y="471"/>
                  </a:lnTo>
                  <a:lnTo>
                    <a:pt x="107" y="470"/>
                  </a:lnTo>
                  <a:lnTo>
                    <a:pt x="45" y="471"/>
                  </a:lnTo>
                  <a:lnTo>
                    <a:pt x="44" y="388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1" name="Freeform 436"/>
            <p:cNvSpPr>
              <a:spLocks/>
            </p:cNvSpPr>
            <p:nvPr/>
          </p:nvSpPr>
          <p:spPr bwMode="auto">
            <a:xfrm>
              <a:off x="1516630" y="3718595"/>
              <a:ext cx="239231" cy="162300"/>
            </a:xfrm>
            <a:custGeom>
              <a:avLst/>
              <a:gdLst>
                <a:gd name="T0" fmla="*/ 0 w 497"/>
                <a:gd name="T1" fmla="*/ 6 h 357"/>
                <a:gd name="T2" fmla="*/ 1 w 497"/>
                <a:gd name="T3" fmla="*/ 4 h 357"/>
                <a:gd name="T4" fmla="*/ 4 w 497"/>
                <a:gd name="T5" fmla="*/ 3 h 357"/>
                <a:gd name="T6" fmla="*/ 4 w 497"/>
                <a:gd name="T7" fmla="*/ 2 h 357"/>
                <a:gd name="T8" fmla="*/ 5 w 497"/>
                <a:gd name="T9" fmla="*/ 2 h 357"/>
                <a:gd name="T10" fmla="*/ 7 w 497"/>
                <a:gd name="T11" fmla="*/ 0 h 357"/>
                <a:gd name="T12" fmla="*/ 8 w 497"/>
                <a:gd name="T13" fmla="*/ 2 h 357"/>
                <a:gd name="T14" fmla="*/ 9 w 497"/>
                <a:gd name="T15" fmla="*/ 3 h 357"/>
                <a:gd name="T16" fmla="*/ 12 w 497"/>
                <a:gd name="T17" fmla="*/ 6 h 357"/>
                <a:gd name="T18" fmla="*/ 6 w 497"/>
                <a:gd name="T19" fmla="*/ 7 h 357"/>
                <a:gd name="T20" fmla="*/ 4 w 497"/>
                <a:gd name="T21" fmla="*/ 6 h 357"/>
                <a:gd name="T22" fmla="*/ 4 w 497"/>
                <a:gd name="T23" fmla="*/ 7 h 357"/>
                <a:gd name="T24" fmla="*/ 2 w 497"/>
                <a:gd name="T25" fmla="*/ 7 h 357"/>
                <a:gd name="T26" fmla="*/ 1 w 497"/>
                <a:gd name="T27" fmla="*/ 8 h 357"/>
                <a:gd name="T28" fmla="*/ 0 w 497"/>
                <a:gd name="T29" fmla="*/ 6 h 3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357"/>
                <a:gd name="T47" fmla="*/ 497 w 497"/>
                <a:gd name="T48" fmla="*/ 357 h 3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357">
                  <a:moveTo>
                    <a:pt x="0" y="272"/>
                  </a:moveTo>
                  <a:lnTo>
                    <a:pt x="30" y="158"/>
                  </a:lnTo>
                  <a:lnTo>
                    <a:pt x="157" y="130"/>
                  </a:lnTo>
                  <a:lnTo>
                    <a:pt x="169" y="93"/>
                  </a:lnTo>
                  <a:lnTo>
                    <a:pt x="226" y="80"/>
                  </a:lnTo>
                  <a:lnTo>
                    <a:pt x="311" y="0"/>
                  </a:lnTo>
                  <a:lnTo>
                    <a:pt x="340" y="95"/>
                  </a:lnTo>
                  <a:lnTo>
                    <a:pt x="405" y="130"/>
                  </a:lnTo>
                  <a:lnTo>
                    <a:pt x="497" y="258"/>
                  </a:lnTo>
                  <a:lnTo>
                    <a:pt x="266" y="295"/>
                  </a:lnTo>
                  <a:lnTo>
                    <a:pt x="188" y="258"/>
                  </a:lnTo>
                  <a:lnTo>
                    <a:pt x="157" y="322"/>
                  </a:lnTo>
                  <a:lnTo>
                    <a:pt x="91" y="322"/>
                  </a:lnTo>
                  <a:lnTo>
                    <a:pt x="59" y="357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2" name="Freeform 437"/>
            <p:cNvSpPr>
              <a:spLocks/>
            </p:cNvSpPr>
            <p:nvPr/>
          </p:nvSpPr>
          <p:spPr bwMode="auto">
            <a:xfrm>
              <a:off x="1496414" y="3462415"/>
              <a:ext cx="195428" cy="327783"/>
            </a:xfrm>
            <a:custGeom>
              <a:avLst/>
              <a:gdLst>
                <a:gd name="T0" fmla="*/ 0 w 409"/>
                <a:gd name="T1" fmla="*/ 10 h 725"/>
                <a:gd name="T2" fmla="*/ 1 w 409"/>
                <a:gd name="T3" fmla="*/ 10 h 725"/>
                <a:gd name="T4" fmla="*/ 1 w 409"/>
                <a:gd name="T5" fmla="*/ 11 h 725"/>
                <a:gd name="T6" fmla="*/ 2 w 409"/>
                <a:gd name="T7" fmla="*/ 14 h 725"/>
                <a:gd name="T8" fmla="*/ 1 w 409"/>
                <a:gd name="T9" fmla="*/ 14 h 725"/>
                <a:gd name="T10" fmla="*/ 2 w 409"/>
                <a:gd name="T11" fmla="*/ 17 h 725"/>
                <a:gd name="T12" fmla="*/ 5 w 409"/>
                <a:gd name="T13" fmla="*/ 16 h 725"/>
                <a:gd name="T14" fmla="*/ 5 w 409"/>
                <a:gd name="T15" fmla="*/ 15 h 725"/>
                <a:gd name="T16" fmla="*/ 6 w 409"/>
                <a:gd name="T17" fmla="*/ 15 h 725"/>
                <a:gd name="T18" fmla="*/ 8 w 409"/>
                <a:gd name="T19" fmla="*/ 13 h 725"/>
                <a:gd name="T20" fmla="*/ 7 w 409"/>
                <a:gd name="T21" fmla="*/ 11 h 725"/>
                <a:gd name="T22" fmla="*/ 8 w 409"/>
                <a:gd name="T23" fmla="*/ 8 h 725"/>
                <a:gd name="T24" fmla="*/ 9 w 409"/>
                <a:gd name="T25" fmla="*/ 8 h 725"/>
                <a:gd name="T26" fmla="*/ 9 w 409"/>
                <a:gd name="T27" fmla="*/ 4 h 725"/>
                <a:gd name="T28" fmla="*/ 2 w 409"/>
                <a:gd name="T29" fmla="*/ 0 h 725"/>
                <a:gd name="T30" fmla="*/ 1 w 409"/>
                <a:gd name="T31" fmla="*/ 1 h 725"/>
                <a:gd name="T32" fmla="*/ 1 w 409"/>
                <a:gd name="T33" fmla="*/ 2 h 725"/>
                <a:gd name="T34" fmla="*/ 2 w 409"/>
                <a:gd name="T35" fmla="*/ 3 h 725"/>
                <a:gd name="T36" fmla="*/ 2 w 409"/>
                <a:gd name="T37" fmla="*/ 7 h 725"/>
                <a:gd name="T38" fmla="*/ 0 w 409"/>
                <a:gd name="T39" fmla="*/ 10 h 7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9"/>
                <a:gd name="T61" fmla="*/ 0 h 725"/>
                <a:gd name="T62" fmla="*/ 409 w 409"/>
                <a:gd name="T63" fmla="*/ 725 h 7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9" h="725">
                  <a:moveTo>
                    <a:pt x="0" y="416"/>
                  </a:moveTo>
                  <a:lnTo>
                    <a:pt x="60" y="451"/>
                  </a:lnTo>
                  <a:lnTo>
                    <a:pt x="45" y="487"/>
                  </a:lnTo>
                  <a:lnTo>
                    <a:pt x="70" y="610"/>
                  </a:lnTo>
                  <a:lnTo>
                    <a:pt x="24" y="629"/>
                  </a:lnTo>
                  <a:lnTo>
                    <a:pt x="75" y="725"/>
                  </a:lnTo>
                  <a:lnTo>
                    <a:pt x="202" y="697"/>
                  </a:lnTo>
                  <a:lnTo>
                    <a:pt x="214" y="660"/>
                  </a:lnTo>
                  <a:lnTo>
                    <a:pt x="271" y="647"/>
                  </a:lnTo>
                  <a:lnTo>
                    <a:pt x="356" y="567"/>
                  </a:lnTo>
                  <a:lnTo>
                    <a:pt x="326" y="478"/>
                  </a:lnTo>
                  <a:lnTo>
                    <a:pt x="368" y="361"/>
                  </a:lnTo>
                  <a:lnTo>
                    <a:pt x="408" y="352"/>
                  </a:lnTo>
                  <a:lnTo>
                    <a:pt x="409" y="184"/>
                  </a:lnTo>
                  <a:lnTo>
                    <a:pt x="103" y="0"/>
                  </a:lnTo>
                  <a:lnTo>
                    <a:pt x="64" y="21"/>
                  </a:lnTo>
                  <a:lnTo>
                    <a:pt x="64" y="90"/>
                  </a:lnTo>
                  <a:lnTo>
                    <a:pt x="103" y="140"/>
                  </a:lnTo>
                  <a:lnTo>
                    <a:pt x="75" y="298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3" name="Freeform 438"/>
            <p:cNvSpPr>
              <a:spLocks/>
            </p:cNvSpPr>
            <p:nvPr/>
          </p:nvSpPr>
          <p:spPr bwMode="auto">
            <a:xfrm>
              <a:off x="1454296" y="3864983"/>
              <a:ext cx="138147" cy="175030"/>
            </a:xfrm>
            <a:custGeom>
              <a:avLst/>
              <a:gdLst>
                <a:gd name="T0" fmla="*/ 0 w 289"/>
                <a:gd name="T1" fmla="*/ 8 h 385"/>
                <a:gd name="T2" fmla="*/ 1 w 289"/>
                <a:gd name="T3" fmla="*/ 9 h 385"/>
                <a:gd name="T4" fmla="*/ 2 w 289"/>
                <a:gd name="T5" fmla="*/ 9 h 385"/>
                <a:gd name="T6" fmla="*/ 3 w 289"/>
                <a:gd name="T7" fmla="*/ 9 h 385"/>
                <a:gd name="T8" fmla="*/ 4 w 289"/>
                <a:gd name="T9" fmla="*/ 8 h 385"/>
                <a:gd name="T10" fmla="*/ 5 w 289"/>
                <a:gd name="T11" fmla="*/ 6 h 385"/>
                <a:gd name="T12" fmla="*/ 6 w 289"/>
                <a:gd name="T13" fmla="*/ 5 h 385"/>
                <a:gd name="T14" fmla="*/ 7 w 289"/>
                <a:gd name="T15" fmla="*/ 0 h 385"/>
                <a:gd name="T16" fmla="*/ 5 w 289"/>
                <a:gd name="T17" fmla="*/ 0 h 385"/>
                <a:gd name="T18" fmla="*/ 4 w 289"/>
                <a:gd name="T19" fmla="*/ 1 h 385"/>
                <a:gd name="T20" fmla="*/ 4 w 289"/>
                <a:gd name="T21" fmla="*/ 2 h 385"/>
                <a:gd name="T22" fmla="*/ 2 w 289"/>
                <a:gd name="T23" fmla="*/ 2 h 385"/>
                <a:gd name="T24" fmla="*/ 2 w 289"/>
                <a:gd name="T25" fmla="*/ 3 h 385"/>
                <a:gd name="T26" fmla="*/ 3 w 289"/>
                <a:gd name="T27" fmla="*/ 3 h 385"/>
                <a:gd name="T28" fmla="*/ 3 w 289"/>
                <a:gd name="T29" fmla="*/ 6 h 385"/>
                <a:gd name="T30" fmla="*/ 1 w 289"/>
                <a:gd name="T31" fmla="*/ 6 h 385"/>
                <a:gd name="T32" fmla="*/ 0 w 289"/>
                <a:gd name="T33" fmla="*/ 8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9"/>
                <a:gd name="T52" fmla="*/ 0 h 385"/>
                <a:gd name="T53" fmla="*/ 289 w 289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9" h="385">
                  <a:moveTo>
                    <a:pt x="0" y="335"/>
                  </a:moveTo>
                  <a:lnTo>
                    <a:pt x="30" y="385"/>
                  </a:lnTo>
                  <a:lnTo>
                    <a:pt x="70" y="369"/>
                  </a:lnTo>
                  <a:lnTo>
                    <a:pt x="130" y="372"/>
                  </a:lnTo>
                  <a:lnTo>
                    <a:pt x="183" y="333"/>
                  </a:lnTo>
                  <a:lnTo>
                    <a:pt x="199" y="257"/>
                  </a:lnTo>
                  <a:lnTo>
                    <a:pt x="251" y="192"/>
                  </a:lnTo>
                  <a:lnTo>
                    <a:pt x="289" y="0"/>
                  </a:lnTo>
                  <a:lnTo>
                    <a:pt x="223" y="0"/>
                  </a:lnTo>
                  <a:lnTo>
                    <a:pt x="191" y="35"/>
                  </a:lnTo>
                  <a:lnTo>
                    <a:pt x="184" y="96"/>
                  </a:lnTo>
                  <a:lnTo>
                    <a:pt x="82" y="69"/>
                  </a:lnTo>
                  <a:lnTo>
                    <a:pt x="78" y="110"/>
                  </a:lnTo>
                  <a:lnTo>
                    <a:pt x="121" y="111"/>
                  </a:lnTo>
                  <a:lnTo>
                    <a:pt x="107" y="264"/>
                  </a:lnTo>
                  <a:lnTo>
                    <a:pt x="59" y="246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4" name="Freeform 439"/>
            <p:cNvSpPr>
              <a:spLocks/>
            </p:cNvSpPr>
            <p:nvPr/>
          </p:nvSpPr>
          <p:spPr bwMode="auto">
            <a:xfrm>
              <a:off x="1476197" y="3836342"/>
              <a:ext cx="347053" cy="367562"/>
            </a:xfrm>
            <a:custGeom>
              <a:avLst/>
              <a:gdLst>
                <a:gd name="T0" fmla="*/ 0 w 722"/>
                <a:gd name="T1" fmla="*/ 11 h 811"/>
                <a:gd name="T2" fmla="*/ 0 w 722"/>
                <a:gd name="T3" fmla="*/ 12 h 811"/>
                <a:gd name="T4" fmla="*/ 3 w 722"/>
                <a:gd name="T5" fmla="*/ 11 h 811"/>
                <a:gd name="T6" fmla="*/ 5 w 722"/>
                <a:gd name="T7" fmla="*/ 13 h 811"/>
                <a:gd name="T8" fmla="*/ 6 w 722"/>
                <a:gd name="T9" fmla="*/ 13 h 811"/>
                <a:gd name="T10" fmla="*/ 6 w 722"/>
                <a:gd name="T11" fmla="*/ 12 h 811"/>
                <a:gd name="T12" fmla="*/ 7 w 722"/>
                <a:gd name="T13" fmla="*/ 12 h 811"/>
                <a:gd name="T14" fmla="*/ 8 w 722"/>
                <a:gd name="T15" fmla="*/ 13 h 811"/>
                <a:gd name="T16" fmla="*/ 9 w 722"/>
                <a:gd name="T17" fmla="*/ 17 h 811"/>
                <a:gd name="T18" fmla="*/ 11 w 722"/>
                <a:gd name="T19" fmla="*/ 17 h 811"/>
                <a:gd name="T20" fmla="*/ 15 w 722"/>
                <a:gd name="T21" fmla="*/ 19 h 811"/>
                <a:gd name="T22" fmla="*/ 15 w 722"/>
                <a:gd name="T23" fmla="*/ 18 h 811"/>
                <a:gd name="T24" fmla="*/ 15 w 722"/>
                <a:gd name="T25" fmla="*/ 17 h 811"/>
                <a:gd name="T26" fmla="*/ 15 w 722"/>
                <a:gd name="T27" fmla="*/ 15 h 811"/>
                <a:gd name="T28" fmla="*/ 16 w 722"/>
                <a:gd name="T29" fmla="*/ 14 h 811"/>
                <a:gd name="T30" fmla="*/ 15 w 722"/>
                <a:gd name="T31" fmla="*/ 12 h 811"/>
                <a:gd name="T32" fmla="*/ 15 w 722"/>
                <a:gd name="T33" fmla="*/ 9 h 811"/>
                <a:gd name="T34" fmla="*/ 15 w 722"/>
                <a:gd name="T35" fmla="*/ 8 h 811"/>
                <a:gd name="T36" fmla="*/ 15 w 722"/>
                <a:gd name="T37" fmla="*/ 7 h 811"/>
                <a:gd name="T38" fmla="*/ 16 w 722"/>
                <a:gd name="T39" fmla="*/ 4 h 811"/>
                <a:gd name="T40" fmla="*/ 17 w 722"/>
                <a:gd name="T41" fmla="*/ 3 h 811"/>
                <a:gd name="T42" fmla="*/ 17 w 722"/>
                <a:gd name="T43" fmla="*/ 1 h 811"/>
                <a:gd name="T44" fmla="*/ 13 w 722"/>
                <a:gd name="T45" fmla="*/ 0 h 811"/>
                <a:gd name="T46" fmla="*/ 8 w 722"/>
                <a:gd name="T47" fmla="*/ 1 h 811"/>
                <a:gd name="T48" fmla="*/ 6 w 722"/>
                <a:gd name="T49" fmla="*/ 0 h 811"/>
                <a:gd name="T50" fmla="*/ 6 w 722"/>
                <a:gd name="T51" fmla="*/ 1 h 811"/>
                <a:gd name="T52" fmla="*/ 5 w 722"/>
                <a:gd name="T53" fmla="*/ 6 h 811"/>
                <a:gd name="T54" fmla="*/ 3 w 722"/>
                <a:gd name="T55" fmla="*/ 7 h 811"/>
                <a:gd name="T56" fmla="*/ 3 w 722"/>
                <a:gd name="T57" fmla="*/ 9 h 811"/>
                <a:gd name="T58" fmla="*/ 2 w 722"/>
                <a:gd name="T59" fmla="*/ 10 h 811"/>
                <a:gd name="T60" fmla="*/ 1 w 722"/>
                <a:gd name="T61" fmla="*/ 10 h 811"/>
                <a:gd name="T62" fmla="*/ 0 w 722"/>
                <a:gd name="T63" fmla="*/ 11 h 8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2"/>
                <a:gd name="T97" fmla="*/ 0 h 811"/>
                <a:gd name="T98" fmla="*/ 722 w 722"/>
                <a:gd name="T99" fmla="*/ 811 h 8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2" h="811">
                  <a:moveTo>
                    <a:pt x="0" y="481"/>
                  </a:moveTo>
                  <a:lnTo>
                    <a:pt x="1" y="504"/>
                  </a:lnTo>
                  <a:lnTo>
                    <a:pt x="146" y="481"/>
                  </a:lnTo>
                  <a:lnTo>
                    <a:pt x="206" y="583"/>
                  </a:lnTo>
                  <a:lnTo>
                    <a:pt x="261" y="577"/>
                  </a:lnTo>
                  <a:lnTo>
                    <a:pt x="272" y="533"/>
                  </a:lnTo>
                  <a:lnTo>
                    <a:pt x="323" y="529"/>
                  </a:lnTo>
                  <a:lnTo>
                    <a:pt x="358" y="558"/>
                  </a:lnTo>
                  <a:lnTo>
                    <a:pt x="366" y="717"/>
                  </a:lnTo>
                  <a:lnTo>
                    <a:pt x="447" y="708"/>
                  </a:lnTo>
                  <a:lnTo>
                    <a:pt x="666" y="811"/>
                  </a:lnTo>
                  <a:lnTo>
                    <a:pt x="664" y="763"/>
                  </a:lnTo>
                  <a:lnTo>
                    <a:pt x="620" y="742"/>
                  </a:lnTo>
                  <a:lnTo>
                    <a:pt x="626" y="628"/>
                  </a:lnTo>
                  <a:lnTo>
                    <a:pt x="695" y="586"/>
                  </a:lnTo>
                  <a:lnTo>
                    <a:pt x="655" y="509"/>
                  </a:lnTo>
                  <a:lnTo>
                    <a:pt x="645" y="374"/>
                  </a:lnTo>
                  <a:lnTo>
                    <a:pt x="637" y="344"/>
                  </a:lnTo>
                  <a:lnTo>
                    <a:pt x="666" y="284"/>
                  </a:lnTo>
                  <a:lnTo>
                    <a:pt x="695" y="174"/>
                  </a:lnTo>
                  <a:lnTo>
                    <a:pt x="722" y="132"/>
                  </a:lnTo>
                  <a:lnTo>
                    <a:pt x="709" y="67"/>
                  </a:lnTo>
                  <a:lnTo>
                    <a:pt x="581" y="0"/>
                  </a:lnTo>
                  <a:lnTo>
                    <a:pt x="350" y="37"/>
                  </a:lnTo>
                  <a:lnTo>
                    <a:pt x="272" y="0"/>
                  </a:lnTo>
                  <a:lnTo>
                    <a:pt x="241" y="64"/>
                  </a:lnTo>
                  <a:lnTo>
                    <a:pt x="203" y="256"/>
                  </a:lnTo>
                  <a:lnTo>
                    <a:pt x="151" y="321"/>
                  </a:lnTo>
                  <a:lnTo>
                    <a:pt x="135" y="397"/>
                  </a:lnTo>
                  <a:lnTo>
                    <a:pt x="82" y="436"/>
                  </a:lnTo>
                  <a:lnTo>
                    <a:pt x="22" y="433"/>
                  </a:lnTo>
                  <a:lnTo>
                    <a:pt x="0" y="4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5" name="Freeform 440"/>
            <p:cNvSpPr>
              <a:spLocks/>
            </p:cNvSpPr>
            <p:nvPr/>
          </p:nvSpPr>
          <p:spPr bwMode="auto">
            <a:xfrm>
              <a:off x="1843467" y="3196688"/>
              <a:ext cx="42118" cy="23868"/>
            </a:xfrm>
            <a:custGeom>
              <a:avLst/>
              <a:gdLst>
                <a:gd name="T0" fmla="*/ 0 w 89"/>
                <a:gd name="T1" fmla="*/ 1 h 54"/>
                <a:gd name="T2" fmla="*/ 1 w 89"/>
                <a:gd name="T3" fmla="*/ 1 h 54"/>
                <a:gd name="T4" fmla="*/ 2 w 89"/>
                <a:gd name="T5" fmla="*/ 0 h 54"/>
                <a:gd name="T6" fmla="*/ 0 w 89"/>
                <a:gd name="T7" fmla="*/ 1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54"/>
                <a:gd name="T14" fmla="*/ 89 w 89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54">
                  <a:moveTo>
                    <a:pt x="0" y="30"/>
                  </a:moveTo>
                  <a:lnTo>
                    <a:pt x="32" y="54"/>
                  </a:lnTo>
                  <a:lnTo>
                    <a:pt x="89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6" name="Freeform 441"/>
            <p:cNvSpPr>
              <a:spLocks/>
            </p:cNvSpPr>
            <p:nvPr/>
          </p:nvSpPr>
          <p:spPr bwMode="auto">
            <a:xfrm>
              <a:off x="1267291" y="3689954"/>
              <a:ext cx="48857" cy="124112"/>
            </a:xfrm>
            <a:custGeom>
              <a:avLst/>
              <a:gdLst>
                <a:gd name="T0" fmla="*/ 0 w 102"/>
                <a:gd name="T1" fmla="*/ 1 h 274"/>
                <a:gd name="T2" fmla="*/ 1 w 102"/>
                <a:gd name="T3" fmla="*/ 6 h 274"/>
                <a:gd name="T4" fmla="*/ 2 w 102"/>
                <a:gd name="T5" fmla="*/ 6 h 274"/>
                <a:gd name="T6" fmla="*/ 2 w 102"/>
                <a:gd name="T7" fmla="*/ 1 h 274"/>
                <a:gd name="T8" fmla="*/ 2 w 102"/>
                <a:gd name="T9" fmla="*/ 0 h 274"/>
                <a:gd name="T10" fmla="*/ 1 w 102"/>
                <a:gd name="T11" fmla="*/ 0 h 274"/>
                <a:gd name="T12" fmla="*/ 0 w 102"/>
                <a:gd name="T13" fmla="*/ 1 h 2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2"/>
                <a:gd name="T22" fmla="*/ 0 h 274"/>
                <a:gd name="T23" fmla="*/ 102 w 102"/>
                <a:gd name="T24" fmla="*/ 274 h 2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2" h="274">
                  <a:moveTo>
                    <a:pt x="0" y="65"/>
                  </a:moveTo>
                  <a:lnTo>
                    <a:pt x="41" y="274"/>
                  </a:lnTo>
                  <a:lnTo>
                    <a:pt x="73" y="270"/>
                  </a:lnTo>
                  <a:lnTo>
                    <a:pt x="102" y="30"/>
                  </a:lnTo>
                  <a:lnTo>
                    <a:pt x="73" y="0"/>
                  </a:lnTo>
                  <a:lnTo>
                    <a:pt x="52" y="1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7" name="Freeform 442"/>
            <p:cNvSpPr>
              <a:spLocks/>
            </p:cNvSpPr>
            <p:nvPr/>
          </p:nvSpPr>
          <p:spPr bwMode="auto">
            <a:xfrm>
              <a:off x="1422286" y="3895216"/>
              <a:ext cx="33694" cy="25459"/>
            </a:xfrm>
            <a:custGeom>
              <a:avLst/>
              <a:gdLst>
                <a:gd name="T0" fmla="*/ 0 w 69"/>
                <a:gd name="T1" fmla="*/ 2 h 52"/>
                <a:gd name="T2" fmla="*/ 0 w 69"/>
                <a:gd name="T3" fmla="*/ 0 h 52"/>
                <a:gd name="T4" fmla="*/ 2 w 69"/>
                <a:gd name="T5" fmla="*/ 0 h 52"/>
                <a:gd name="T6" fmla="*/ 2 w 69"/>
                <a:gd name="T7" fmla="*/ 1 h 52"/>
                <a:gd name="T8" fmla="*/ 0 w 69"/>
                <a:gd name="T9" fmla="*/ 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52"/>
                <a:gd name="T17" fmla="*/ 69 w 6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52">
                  <a:moveTo>
                    <a:pt x="0" y="52"/>
                  </a:moveTo>
                  <a:lnTo>
                    <a:pt x="7" y="1"/>
                  </a:lnTo>
                  <a:lnTo>
                    <a:pt x="69" y="0"/>
                  </a:lnTo>
                  <a:lnTo>
                    <a:pt x="69" y="46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8" name="Freeform 443"/>
            <p:cNvSpPr>
              <a:spLocks/>
            </p:cNvSpPr>
            <p:nvPr/>
          </p:nvSpPr>
          <p:spPr bwMode="auto">
            <a:xfrm>
              <a:off x="1855260" y="3573798"/>
              <a:ext cx="276295" cy="295959"/>
            </a:xfrm>
            <a:custGeom>
              <a:avLst/>
              <a:gdLst>
                <a:gd name="T0" fmla="*/ 0 w 576"/>
                <a:gd name="T1" fmla="*/ 11 h 650"/>
                <a:gd name="T2" fmla="*/ 1 w 576"/>
                <a:gd name="T3" fmla="*/ 10 h 650"/>
                <a:gd name="T4" fmla="*/ 1 w 576"/>
                <a:gd name="T5" fmla="*/ 8 h 650"/>
                <a:gd name="T6" fmla="*/ 3 w 576"/>
                <a:gd name="T7" fmla="*/ 5 h 650"/>
                <a:gd name="T8" fmla="*/ 3 w 576"/>
                <a:gd name="T9" fmla="*/ 1 h 650"/>
                <a:gd name="T10" fmla="*/ 5 w 576"/>
                <a:gd name="T11" fmla="*/ 0 h 650"/>
                <a:gd name="T12" fmla="*/ 6 w 576"/>
                <a:gd name="T13" fmla="*/ 3 h 650"/>
                <a:gd name="T14" fmla="*/ 9 w 576"/>
                <a:gd name="T15" fmla="*/ 6 h 650"/>
                <a:gd name="T16" fmla="*/ 8 w 576"/>
                <a:gd name="T17" fmla="*/ 7 h 650"/>
                <a:gd name="T18" fmla="*/ 9 w 576"/>
                <a:gd name="T19" fmla="*/ 8 h 650"/>
                <a:gd name="T20" fmla="*/ 10 w 576"/>
                <a:gd name="T21" fmla="*/ 9 h 650"/>
                <a:gd name="T22" fmla="*/ 13 w 576"/>
                <a:gd name="T23" fmla="*/ 11 h 650"/>
                <a:gd name="T24" fmla="*/ 11 w 576"/>
                <a:gd name="T25" fmla="*/ 14 h 650"/>
                <a:gd name="T26" fmla="*/ 8 w 576"/>
                <a:gd name="T27" fmla="*/ 15 h 650"/>
                <a:gd name="T28" fmla="*/ 5 w 576"/>
                <a:gd name="T29" fmla="*/ 15 h 650"/>
                <a:gd name="T30" fmla="*/ 3 w 576"/>
                <a:gd name="T31" fmla="*/ 14 h 650"/>
                <a:gd name="T32" fmla="*/ 1 w 576"/>
                <a:gd name="T33" fmla="*/ 12 h 650"/>
                <a:gd name="T34" fmla="*/ 0 w 576"/>
                <a:gd name="T35" fmla="*/ 11 h 6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6"/>
                <a:gd name="T55" fmla="*/ 0 h 650"/>
                <a:gd name="T56" fmla="*/ 576 w 576"/>
                <a:gd name="T57" fmla="*/ 650 h 6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6" h="650">
                  <a:moveTo>
                    <a:pt x="0" y="454"/>
                  </a:moveTo>
                  <a:lnTo>
                    <a:pt x="43" y="422"/>
                  </a:lnTo>
                  <a:lnTo>
                    <a:pt x="51" y="342"/>
                  </a:lnTo>
                  <a:lnTo>
                    <a:pt x="121" y="232"/>
                  </a:lnTo>
                  <a:lnTo>
                    <a:pt x="152" y="43"/>
                  </a:lnTo>
                  <a:lnTo>
                    <a:pt x="211" y="0"/>
                  </a:lnTo>
                  <a:lnTo>
                    <a:pt x="255" y="131"/>
                  </a:lnTo>
                  <a:lnTo>
                    <a:pt x="380" y="241"/>
                  </a:lnTo>
                  <a:lnTo>
                    <a:pt x="336" y="308"/>
                  </a:lnTo>
                  <a:lnTo>
                    <a:pt x="379" y="324"/>
                  </a:lnTo>
                  <a:lnTo>
                    <a:pt x="423" y="404"/>
                  </a:lnTo>
                  <a:lnTo>
                    <a:pt x="576" y="449"/>
                  </a:lnTo>
                  <a:lnTo>
                    <a:pt x="459" y="581"/>
                  </a:lnTo>
                  <a:lnTo>
                    <a:pt x="340" y="630"/>
                  </a:lnTo>
                  <a:lnTo>
                    <a:pt x="229" y="650"/>
                  </a:lnTo>
                  <a:lnTo>
                    <a:pt x="109" y="602"/>
                  </a:lnTo>
                  <a:lnTo>
                    <a:pt x="65" y="510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9" name="Freeform 444"/>
            <p:cNvSpPr>
              <a:spLocks/>
            </p:cNvSpPr>
            <p:nvPr/>
          </p:nvSpPr>
          <p:spPr bwMode="auto">
            <a:xfrm>
              <a:off x="2016993" y="3683589"/>
              <a:ext cx="28640" cy="38188"/>
            </a:xfrm>
            <a:custGeom>
              <a:avLst/>
              <a:gdLst>
                <a:gd name="T0" fmla="*/ 0 w 60"/>
                <a:gd name="T1" fmla="*/ 1 h 83"/>
                <a:gd name="T2" fmla="*/ 1 w 60"/>
                <a:gd name="T3" fmla="*/ 2 h 83"/>
                <a:gd name="T4" fmla="*/ 1 w 60"/>
                <a:gd name="T5" fmla="*/ 1 h 83"/>
                <a:gd name="T6" fmla="*/ 1 w 60"/>
                <a:gd name="T7" fmla="*/ 1 h 83"/>
                <a:gd name="T8" fmla="*/ 1 w 60"/>
                <a:gd name="T9" fmla="*/ 1 h 83"/>
                <a:gd name="T10" fmla="*/ 1 w 60"/>
                <a:gd name="T11" fmla="*/ 0 h 83"/>
                <a:gd name="T12" fmla="*/ 0 w 60"/>
                <a:gd name="T13" fmla="*/ 1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83"/>
                <a:gd name="T23" fmla="*/ 60 w 6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83">
                  <a:moveTo>
                    <a:pt x="0" y="67"/>
                  </a:moveTo>
                  <a:lnTo>
                    <a:pt x="43" y="83"/>
                  </a:lnTo>
                  <a:lnTo>
                    <a:pt x="56" y="58"/>
                  </a:lnTo>
                  <a:lnTo>
                    <a:pt x="30" y="52"/>
                  </a:lnTo>
                  <a:lnTo>
                    <a:pt x="60" y="32"/>
                  </a:lnTo>
                  <a:lnTo>
                    <a:pt x="44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0" name="Freeform 445"/>
            <p:cNvSpPr>
              <a:spLocks/>
            </p:cNvSpPr>
            <p:nvPr/>
          </p:nvSpPr>
          <p:spPr bwMode="auto">
            <a:xfrm>
              <a:off x="1408808" y="3895216"/>
              <a:ext cx="102768" cy="120930"/>
            </a:xfrm>
            <a:custGeom>
              <a:avLst/>
              <a:gdLst>
                <a:gd name="T0" fmla="*/ 0 w 214"/>
                <a:gd name="T1" fmla="*/ 3 h 267"/>
                <a:gd name="T2" fmla="*/ 1 w 214"/>
                <a:gd name="T3" fmla="*/ 2 h 267"/>
                <a:gd name="T4" fmla="*/ 1 w 214"/>
                <a:gd name="T5" fmla="*/ 2 h 267"/>
                <a:gd name="T6" fmla="*/ 1 w 214"/>
                <a:gd name="T7" fmla="*/ 1 h 267"/>
                <a:gd name="T8" fmla="*/ 2 w 214"/>
                <a:gd name="T9" fmla="*/ 1 h 267"/>
                <a:gd name="T10" fmla="*/ 2 w 214"/>
                <a:gd name="T11" fmla="*/ 0 h 267"/>
                <a:gd name="T12" fmla="*/ 4 w 214"/>
                <a:gd name="T13" fmla="*/ 0 h 267"/>
                <a:gd name="T14" fmla="*/ 4 w 214"/>
                <a:gd name="T15" fmla="*/ 1 h 267"/>
                <a:gd name="T16" fmla="*/ 5 w 214"/>
                <a:gd name="T17" fmla="*/ 1 h 267"/>
                <a:gd name="T18" fmla="*/ 5 w 214"/>
                <a:gd name="T19" fmla="*/ 5 h 267"/>
                <a:gd name="T20" fmla="*/ 3 w 214"/>
                <a:gd name="T21" fmla="*/ 4 h 267"/>
                <a:gd name="T22" fmla="*/ 2 w 214"/>
                <a:gd name="T23" fmla="*/ 6 h 267"/>
                <a:gd name="T24" fmla="*/ 0 w 214"/>
                <a:gd name="T25" fmla="*/ 3 h 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4"/>
                <a:gd name="T40" fmla="*/ 0 h 267"/>
                <a:gd name="T41" fmla="*/ 214 w 214"/>
                <a:gd name="T42" fmla="*/ 267 h 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4" h="267">
                  <a:moveTo>
                    <a:pt x="0" y="125"/>
                  </a:moveTo>
                  <a:lnTo>
                    <a:pt x="25" y="83"/>
                  </a:lnTo>
                  <a:lnTo>
                    <a:pt x="41" y="88"/>
                  </a:lnTo>
                  <a:lnTo>
                    <a:pt x="28" y="52"/>
                  </a:lnTo>
                  <a:lnTo>
                    <a:pt x="97" y="46"/>
                  </a:lnTo>
                  <a:lnTo>
                    <a:pt x="97" y="0"/>
                  </a:lnTo>
                  <a:lnTo>
                    <a:pt x="175" y="1"/>
                  </a:lnTo>
                  <a:lnTo>
                    <a:pt x="171" y="42"/>
                  </a:lnTo>
                  <a:lnTo>
                    <a:pt x="214" y="43"/>
                  </a:lnTo>
                  <a:lnTo>
                    <a:pt x="200" y="196"/>
                  </a:lnTo>
                  <a:lnTo>
                    <a:pt x="152" y="178"/>
                  </a:lnTo>
                  <a:lnTo>
                    <a:pt x="93" y="267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1" name="Freeform 446"/>
            <p:cNvSpPr>
              <a:spLocks/>
            </p:cNvSpPr>
            <p:nvPr/>
          </p:nvSpPr>
          <p:spPr bwMode="auto">
            <a:xfrm>
              <a:off x="942140" y="3666086"/>
              <a:ext cx="55596" cy="11138"/>
            </a:xfrm>
            <a:custGeom>
              <a:avLst/>
              <a:gdLst>
                <a:gd name="T0" fmla="*/ 0 w 114"/>
                <a:gd name="T1" fmla="*/ 1 h 26"/>
                <a:gd name="T2" fmla="*/ 0 w 114"/>
                <a:gd name="T3" fmla="*/ 0 h 26"/>
                <a:gd name="T4" fmla="*/ 3 w 114"/>
                <a:gd name="T5" fmla="*/ 0 h 26"/>
                <a:gd name="T6" fmla="*/ 0 w 114"/>
                <a:gd name="T7" fmla="*/ 1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26"/>
                <a:gd name="T14" fmla="*/ 114 w 114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26">
                  <a:moveTo>
                    <a:pt x="0" y="26"/>
                  </a:moveTo>
                  <a:lnTo>
                    <a:pt x="7" y="0"/>
                  </a:lnTo>
                  <a:lnTo>
                    <a:pt x="114" y="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2" name="Freeform 447"/>
            <p:cNvSpPr>
              <a:spLocks/>
            </p:cNvSpPr>
            <p:nvPr/>
          </p:nvSpPr>
          <p:spPr bwMode="auto">
            <a:xfrm>
              <a:off x="1194848" y="3715413"/>
              <a:ext cx="77497" cy="128885"/>
            </a:xfrm>
            <a:custGeom>
              <a:avLst/>
              <a:gdLst>
                <a:gd name="T0" fmla="*/ 0 w 163"/>
                <a:gd name="T1" fmla="*/ 6 h 285"/>
                <a:gd name="T2" fmla="*/ 1 w 163"/>
                <a:gd name="T3" fmla="*/ 2 h 285"/>
                <a:gd name="T4" fmla="*/ 0 w 163"/>
                <a:gd name="T5" fmla="*/ 0 h 285"/>
                <a:gd name="T6" fmla="*/ 3 w 163"/>
                <a:gd name="T7" fmla="*/ 0 h 285"/>
                <a:gd name="T8" fmla="*/ 4 w 163"/>
                <a:gd name="T9" fmla="*/ 5 h 285"/>
                <a:gd name="T10" fmla="*/ 1 w 163"/>
                <a:gd name="T11" fmla="*/ 7 h 285"/>
                <a:gd name="T12" fmla="*/ 0 w 163"/>
                <a:gd name="T13" fmla="*/ 6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"/>
                <a:gd name="T22" fmla="*/ 0 h 285"/>
                <a:gd name="T23" fmla="*/ 163 w 163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" h="285">
                  <a:moveTo>
                    <a:pt x="0" y="269"/>
                  </a:moveTo>
                  <a:lnTo>
                    <a:pt x="20" y="71"/>
                  </a:lnTo>
                  <a:lnTo>
                    <a:pt x="10" y="10"/>
                  </a:lnTo>
                  <a:lnTo>
                    <a:pt x="110" y="0"/>
                  </a:lnTo>
                  <a:lnTo>
                    <a:pt x="163" y="227"/>
                  </a:lnTo>
                  <a:lnTo>
                    <a:pt x="40" y="285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3" name="Freeform 448"/>
            <p:cNvSpPr>
              <a:spLocks/>
            </p:cNvSpPr>
            <p:nvPr/>
          </p:nvSpPr>
          <p:spPr bwMode="auto">
            <a:xfrm>
              <a:off x="974150" y="3683589"/>
              <a:ext cx="134778" cy="108200"/>
            </a:xfrm>
            <a:custGeom>
              <a:avLst/>
              <a:gdLst>
                <a:gd name="T0" fmla="*/ 0 w 281"/>
                <a:gd name="T1" fmla="*/ 2 h 238"/>
                <a:gd name="T2" fmla="*/ 1 w 281"/>
                <a:gd name="T3" fmla="*/ 1 h 238"/>
                <a:gd name="T4" fmla="*/ 1 w 281"/>
                <a:gd name="T5" fmla="*/ 0 h 238"/>
                <a:gd name="T6" fmla="*/ 3 w 281"/>
                <a:gd name="T7" fmla="*/ 0 h 238"/>
                <a:gd name="T8" fmla="*/ 4 w 281"/>
                <a:gd name="T9" fmla="*/ 1 h 238"/>
                <a:gd name="T10" fmla="*/ 5 w 281"/>
                <a:gd name="T11" fmla="*/ 0 h 238"/>
                <a:gd name="T12" fmla="*/ 6 w 281"/>
                <a:gd name="T13" fmla="*/ 3 h 238"/>
                <a:gd name="T14" fmla="*/ 7 w 281"/>
                <a:gd name="T15" fmla="*/ 5 h 238"/>
                <a:gd name="T16" fmla="*/ 6 w 281"/>
                <a:gd name="T17" fmla="*/ 4 h 238"/>
                <a:gd name="T18" fmla="*/ 6 w 281"/>
                <a:gd name="T19" fmla="*/ 5 h 238"/>
                <a:gd name="T20" fmla="*/ 5 w 281"/>
                <a:gd name="T21" fmla="*/ 5 h 238"/>
                <a:gd name="T22" fmla="*/ 5 w 281"/>
                <a:gd name="T23" fmla="*/ 5 h 238"/>
                <a:gd name="T24" fmla="*/ 4 w 281"/>
                <a:gd name="T25" fmla="*/ 4 h 238"/>
                <a:gd name="T26" fmla="*/ 3 w 281"/>
                <a:gd name="T27" fmla="*/ 3 h 238"/>
                <a:gd name="T28" fmla="*/ 2 w 281"/>
                <a:gd name="T29" fmla="*/ 4 h 238"/>
                <a:gd name="T30" fmla="*/ 0 w 281"/>
                <a:gd name="T31" fmla="*/ 2 h 2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1"/>
                <a:gd name="T49" fmla="*/ 0 h 238"/>
                <a:gd name="T50" fmla="*/ 281 w 281"/>
                <a:gd name="T51" fmla="*/ 238 h 2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1" h="238">
                  <a:moveTo>
                    <a:pt x="0" y="79"/>
                  </a:moveTo>
                  <a:lnTo>
                    <a:pt x="46" y="44"/>
                  </a:lnTo>
                  <a:lnTo>
                    <a:pt x="49" y="0"/>
                  </a:lnTo>
                  <a:lnTo>
                    <a:pt x="140" y="9"/>
                  </a:lnTo>
                  <a:lnTo>
                    <a:pt x="167" y="32"/>
                  </a:lnTo>
                  <a:lnTo>
                    <a:pt x="231" y="6"/>
                  </a:lnTo>
                  <a:lnTo>
                    <a:pt x="269" y="113"/>
                  </a:lnTo>
                  <a:lnTo>
                    <a:pt x="281" y="193"/>
                  </a:lnTo>
                  <a:lnTo>
                    <a:pt x="258" y="186"/>
                  </a:lnTo>
                  <a:lnTo>
                    <a:pt x="252" y="231"/>
                  </a:lnTo>
                  <a:lnTo>
                    <a:pt x="211" y="238"/>
                  </a:lnTo>
                  <a:lnTo>
                    <a:pt x="208" y="193"/>
                  </a:lnTo>
                  <a:lnTo>
                    <a:pt x="187" y="190"/>
                  </a:lnTo>
                  <a:lnTo>
                    <a:pt x="147" y="124"/>
                  </a:lnTo>
                  <a:lnTo>
                    <a:pt x="71" y="16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4" name="Freeform 449"/>
            <p:cNvSpPr>
              <a:spLocks/>
            </p:cNvSpPr>
            <p:nvPr/>
          </p:nvSpPr>
          <p:spPr bwMode="auto">
            <a:xfrm>
              <a:off x="2072589" y="3339895"/>
              <a:ext cx="30325" cy="9547"/>
            </a:xfrm>
            <a:custGeom>
              <a:avLst/>
              <a:gdLst>
                <a:gd name="T0" fmla="*/ 0 w 66"/>
                <a:gd name="T1" fmla="*/ 0 h 22"/>
                <a:gd name="T2" fmla="*/ 1 w 66"/>
                <a:gd name="T3" fmla="*/ 1 h 22"/>
                <a:gd name="T4" fmla="*/ 1 w 66"/>
                <a:gd name="T5" fmla="*/ 0 h 22"/>
                <a:gd name="T6" fmla="*/ 0 w 6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"/>
                <a:gd name="T13" fmla="*/ 0 h 22"/>
                <a:gd name="T14" fmla="*/ 66 w 6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" h="22">
                  <a:moveTo>
                    <a:pt x="0" y="0"/>
                  </a:moveTo>
                  <a:lnTo>
                    <a:pt x="32" y="22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5" name="Freeform 450"/>
            <p:cNvSpPr>
              <a:spLocks/>
            </p:cNvSpPr>
            <p:nvPr/>
          </p:nvSpPr>
          <p:spPr bwMode="auto">
            <a:xfrm>
              <a:off x="1873792" y="3250789"/>
              <a:ext cx="28640" cy="85924"/>
            </a:xfrm>
            <a:custGeom>
              <a:avLst/>
              <a:gdLst>
                <a:gd name="T0" fmla="*/ 0 w 61"/>
                <a:gd name="T1" fmla="*/ 2 h 188"/>
                <a:gd name="T2" fmla="*/ 1 w 61"/>
                <a:gd name="T3" fmla="*/ 5 h 188"/>
                <a:gd name="T4" fmla="*/ 1 w 61"/>
                <a:gd name="T5" fmla="*/ 4 h 188"/>
                <a:gd name="T6" fmla="*/ 1 w 61"/>
                <a:gd name="T7" fmla="*/ 2 h 188"/>
                <a:gd name="T8" fmla="*/ 1 w 61"/>
                <a:gd name="T9" fmla="*/ 2 h 188"/>
                <a:gd name="T10" fmla="*/ 1 w 61"/>
                <a:gd name="T11" fmla="*/ 1 h 188"/>
                <a:gd name="T12" fmla="*/ 1 w 61"/>
                <a:gd name="T13" fmla="*/ 1 h 188"/>
                <a:gd name="T14" fmla="*/ 1 w 61"/>
                <a:gd name="T15" fmla="*/ 0 h 188"/>
                <a:gd name="T16" fmla="*/ 1 w 61"/>
                <a:gd name="T17" fmla="*/ 0 h 188"/>
                <a:gd name="T18" fmla="*/ 0 w 61"/>
                <a:gd name="T19" fmla="*/ 2 h 1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88"/>
                <a:gd name="T32" fmla="*/ 61 w 61"/>
                <a:gd name="T33" fmla="*/ 188 h 1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88">
                  <a:moveTo>
                    <a:pt x="0" y="95"/>
                  </a:moveTo>
                  <a:lnTo>
                    <a:pt x="31" y="188"/>
                  </a:lnTo>
                  <a:lnTo>
                    <a:pt x="37" y="185"/>
                  </a:lnTo>
                  <a:lnTo>
                    <a:pt x="55" y="85"/>
                  </a:lnTo>
                  <a:lnTo>
                    <a:pt x="30" y="92"/>
                  </a:lnTo>
                  <a:lnTo>
                    <a:pt x="37" y="47"/>
                  </a:lnTo>
                  <a:lnTo>
                    <a:pt x="56" y="26"/>
                  </a:lnTo>
                  <a:lnTo>
                    <a:pt x="61" y="0"/>
                  </a:lnTo>
                  <a:lnTo>
                    <a:pt x="38" y="3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6" name="Freeform 451"/>
            <p:cNvSpPr>
              <a:spLocks/>
            </p:cNvSpPr>
            <p:nvPr/>
          </p:nvSpPr>
          <p:spPr bwMode="auto">
            <a:xfrm>
              <a:off x="1093765" y="3724960"/>
              <a:ext cx="109507" cy="125703"/>
            </a:xfrm>
            <a:custGeom>
              <a:avLst/>
              <a:gdLst>
                <a:gd name="T0" fmla="*/ 0 w 229"/>
                <a:gd name="T1" fmla="*/ 4 h 278"/>
                <a:gd name="T2" fmla="*/ 0 w 229"/>
                <a:gd name="T3" fmla="*/ 3 h 278"/>
                <a:gd name="T4" fmla="*/ 0 w 229"/>
                <a:gd name="T5" fmla="*/ 2 h 278"/>
                <a:gd name="T6" fmla="*/ 1 w 229"/>
                <a:gd name="T7" fmla="*/ 3 h 278"/>
                <a:gd name="T8" fmla="*/ 1 w 229"/>
                <a:gd name="T9" fmla="*/ 1 h 278"/>
                <a:gd name="T10" fmla="*/ 2 w 229"/>
                <a:gd name="T11" fmla="*/ 0 h 278"/>
                <a:gd name="T12" fmla="*/ 3 w 229"/>
                <a:gd name="T13" fmla="*/ 0 h 278"/>
                <a:gd name="T14" fmla="*/ 3 w 229"/>
                <a:gd name="T15" fmla="*/ 1 h 278"/>
                <a:gd name="T16" fmla="*/ 5 w 229"/>
                <a:gd name="T17" fmla="*/ 1 h 278"/>
                <a:gd name="T18" fmla="*/ 5 w 229"/>
                <a:gd name="T19" fmla="*/ 6 h 278"/>
                <a:gd name="T20" fmla="*/ 1 w 229"/>
                <a:gd name="T21" fmla="*/ 6 h 278"/>
                <a:gd name="T22" fmla="*/ 1 w 229"/>
                <a:gd name="T23" fmla="*/ 5 h 278"/>
                <a:gd name="T24" fmla="*/ 0 w 229"/>
                <a:gd name="T25" fmla="*/ 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278"/>
                <a:gd name="T41" fmla="*/ 229 w 229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278">
                  <a:moveTo>
                    <a:pt x="0" y="184"/>
                  </a:moveTo>
                  <a:lnTo>
                    <a:pt x="4" y="142"/>
                  </a:lnTo>
                  <a:lnTo>
                    <a:pt x="10" y="97"/>
                  </a:lnTo>
                  <a:lnTo>
                    <a:pt x="33" y="104"/>
                  </a:lnTo>
                  <a:lnTo>
                    <a:pt x="21" y="24"/>
                  </a:lnTo>
                  <a:lnTo>
                    <a:pt x="89" y="0"/>
                  </a:lnTo>
                  <a:lnTo>
                    <a:pt x="127" y="16"/>
                  </a:lnTo>
                  <a:lnTo>
                    <a:pt x="150" y="42"/>
                  </a:lnTo>
                  <a:lnTo>
                    <a:pt x="229" y="51"/>
                  </a:lnTo>
                  <a:lnTo>
                    <a:pt x="209" y="249"/>
                  </a:lnTo>
                  <a:lnTo>
                    <a:pt x="35" y="278"/>
                  </a:lnTo>
                  <a:lnTo>
                    <a:pt x="38" y="216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7" name="Freeform 452"/>
            <p:cNvSpPr>
              <a:spLocks/>
            </p:cNvSpPr>
            <p:nvPr/>
          </p:nvSpPr>
          <p:spPr bwMode="auto">
            <a:xfrm>
              <a:off x="1887270" y="3247606"/>
              <a:ext cx="79182" cy="93880"/>
            </a:xfrm>
            <a:custGeom>
              <a:avLst/>
              <a:gdLst>
                <a:gd name="T0" fmla="*/ 0 w 166"/>
                <a:gd name="T1" fmla="*/ 2 h 207"/>
                <a:gd name="T2" fmla="*/ 0 w 166"/>
                <a:gd name="T3" fmla="*/ 1 h 207"/>
                <a:gd name="T4" fmla="*/ 1 w 166"/>
                <a:gd name="T5" fmla="*/ 1 h 207"/>
                <a:gd name="T6" fmla="*/ 1 w 166"/>
                <a:gd name="T7" fmla="*/ 1 h 207"/>
                <a:gd name="T8" fmla="*/ 3 w 166"/>
                <a:gd name="T9" fmla="*/ 0 h 207"/>
                <a:gd name="T10" fmla="*/ 4 w 166"/>
                <a:gd name="T11" fmla="*/ 1 h 207"/>
                <a:gd name="T12" fmla="*/ 2 w 166"/>
                <a:gd name="T13" fmla="*/ 2 h 207"/>
                <a:gd name="T14" fmla="*/ 3 w 166"/>
                <a:gd name="T15" fmla="*/ 3 h 207"/>
                <a:gd name="T16" fmla="*/ 2 w 166"/>
                <a:gd name="T17" fmla="*/ 4 h 207"/>
                <a:gd name="T18" fmla="*/ 1 w 166"/>
                <a:gd name="T19" fmla="*/ 5 h 207"/>
                <a:gd name="T20" fmla="*/ 0 w 166"/>
                <a:gd name="T21" fmla="*/ 5 h 207"/>
                <a:gd name="T22" fmla="*/ 1 w 166"/>
                <a:gd name="T23" fmla="*/ 2 h 207"/>
                <a:gd name="T24" fmla="*/ 0 w 166"/>
                <a:gd name="T25" fmla="*/ 2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6"/>
                <a:gd name="T40" fmla="*/ 0 h 207"/>
                <a:gd name="T41" fmla="*/ 166 w 16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6" h="207">
                  <a:moveTo>
                    <a:pt x="0" y="100"/>
                  </a:moveTo>
                  <a:lnTo>
                    <a:pt x="7" y="55"/>
                  </a:lnTo>
                  <a:lnTo>
                    <a:pt x="26" y="34"/>
                  </a:lnTo>
                  <a:lnTo>
                    <a:pt x="64" y="53"/>
                  </a:lnTo>
                  <a:lnTo>
                    <a:pt x="148" y="0"/>
                  </a:lnTo>
                  <a:lnTo>
                    <a:pt x="166" y="58"/>
                  </a:lnTo>
                  <a:lnTo>
                    <a:pt x="80" y="90"/>
                  </a:lnTo>
                  <a:lnTo>
                    <a:pt x="125" y="136"/>
                  </a:lnTo>
                  <a:lnTo>
                    <a:pt x="102" y="165"/>
                  </a:lnTo>
                  <a:lnTo>
                    <a:pt x="49" y="207"/>
                  </a:lnTo>
                  <a:lnTo>
                    <a:pt x="7" y="193"/>
                  </a:lnTo>
                  <a:lnTo>
                    <a:pt x="25" y="93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8" name="Freeform 453"/>
            <p:cNvSpPr>
              <a:spLocks/>
            </p:cNvSpPr>
            <p:nvPr/>
          </p:nvSpPr>
          <p:spPr bwMode="auto">
            <a:xfrm>
              <a:off x="1873792" y="3847480"/>
              <a:ext cx="144886" cy="184577"/>
            </a:xfrm>
            <a:custGeom>
              <a:avLst/>
              <a:gdLst>
                <a:gd name="T0" fmla="*/ 0 w 303"/>
                <a:gd name="T1" fmla="*/ 1 h 407"/>
                <a:gd name="T2" fmla="*/ 1 w 303"/>
                <a:gd name="T3" fmla="*/ 3 h 407"/>
                <a:gd name="T4" fmla="*/ 0 w 303"/>
                <a:gd name="T5" fmla="*/ 4 h 407"/>
                <a:gd name="T6" fmla="*/ 1 w 303"/>
                <a:gd name="T7" fmla="*/ 5 h 407"/>
                <a:gd name="T8" fmla="*/ 0 w 303"/>
                <a:gd name="T9" fmla="*/ 6 h 407"/>
                <a:gd name="T10" fmla="*/ 5 w 303"/>
                <a:gd name="T11" fmla="*/ 9 h 407"/>
                <a:gd name="T12" fmla="*/ 7 w 303"/>
                <a:gd name="T13" fmla="*/ 7 h 407"/>
                <a:gd name="T14" fmla="*/ 6 w 303"/>
                <a:gd name="T15" fmla="*/ 5 h 407"/>
                <a:gd name="T16" fmla="*/ 6 w 303"/>
                <a:gd name="T17" fmla="*/ 2 h 407"/>
                <a:gd name="T18" fmla="*/ 7 w 303"/>
                <a:gd name="T19" fmla="*/ 1 h 407"/>
                <a:gd name="T20" fmla="*/ 4 w 303"/>
                <a:gd name="T21" fmla="*/ 1 h 407"/>
                <a:gd name="T22" fmla="*/ 2 w 303"/>
                <a:gd name="T23" fmla="*/ 0 h 407"/>
                <a:gd name="T24" fmla="*/ 0 w 303"/>
                <a:gd name="T25" fmla="*/ 1 h 4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407"/>
                <a:gd name="T41" fmla="*/ 303 w 303"/>
                <a:gd name="T42" fmla="*/ 407 h 4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407">
                  <a:moveTo>
                    <a:pt x="0" y="25"/>
                  </a:moveTo>
                  <a:lnTo>
                    <a:pt x="39" y="112"/>
                  </a:lnTo>
                  <a:lnTo>
                    <a:pt x="0" y="190"/>
                  </a:lnTo>
                  <a:lnTo>
                    <a:pt x="31" y="213"/>
                  </a:lnTo>
                  <a:lnTo>
                    <a:pt x="14" y="242"/>
                  </a:lnTo>
                  <a:lnTo>
                    <a:pt x="206" y="407"/>
                  </a:lnTo>
                  <a:lnTo>
                    <a:pt x="291" y="276"/>
                  </a:lnTo>
                  <a:lnTo>
                    <a:pt x="271" y="239"/>
                  </a:lnTo>
                  <a:lnTo>
                    <a:pt x="271" y="77"/>
                  </a:lnTo>
                  <a:lnTo>
                    <a:pt x="303" y="28"/>
                  </a:lnTo>
                  <a:lnTo>
                    <a:pt x="192" y="48"/>
                  </a:lnTo>
                  <a:lnTo>
                    <a:pt x="7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9" name="Freeform 454"/>
            <p:cNvSpPr>
              <a:spLocks/>
            </p:cNvSpPr>
            <p:nvPr/>
          </p:nvSpPr>
          <p:spPr bwMode="auto">
            <a:xfrm>
              <a:off x="2102914" y="3322392"/>
              <a:ext cx="33694" cy="30232"/>
            </a:xfrm>
            <a:custGeom>
              <a:avLst/>
              <a:gdLst>
                <a:gd name="T0" fmla="*/ 0 w 70"/>
                <a:gd name="T1" fmla="*/ 1 h 67"/>
                <a:gd name="T2" fmla="*/ 1 w 70"/>
                <a:gd name="T3" fmla="*/ 0 h 67"/>
                <a:gd name="T4" fmla="*/ 2 w 70"/>
                <a:gd name="T5" fmla="*/ 1 h 67"/>
                <a:gd name="T6" fmla="*/ 0 w 70"/>
                <a:gd name="T7" fmla="*/ 1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7"/>
                <a:gd name="T14" fmla="*/ 70 w 70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7">
                  <a:moveTo>
                    <a:pt x="0" y="42"/>
                  </a:moveTo>
                  <a:lnTo>
                    <a:pt x="59" y="0"/>
                  </a:lnTo>
                  <a:lnTo>
                    <a:pt x="70" y="6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0" name="Freeform 455"/>
            <p:cNvSpPr>
              <a:spLocks/>
            </p:cNvSpPr>
            <p:nvPr/>
          </p:nvSpPr>
          <p:spPr bwMode="auto">
            <a:xfrm>
              <a:off x="1892324" y="3217374"/>
              <a:ext cx="28640" cy="35006"/>
            </a:xfrm>
            <a:custGeom>
              <a:avLst/>
              <a:gdLst>
                <a:gd name="T0" fmla="*/ 0 w 61"/>
                <a:gd name="T1" fmla="*/ 2 h 76"/>
                <a:gd name="T2" fmla="*/ 1 w 61"/>
                <a:gd name="T3" fmla="*/ 2 h 76"/>
                <a:gd name="T4" fmla="*/ 1 w 61"/>
                <a:gd name="T5" fmla="*/ 1 h 76"/>
                <a:gd name="T6" fmla="*/ 1 w 61"/>
                <a:gd name="T7" fmla="*/ 0 h 76"/>
                <a:gd name="T8" fmla="*/ 0 w 61"/>
                <a:gd name="T9" fmla="*/ 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6"/>
                <a:gd name="T17" fmla="*/ 61 w 61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6">
                  <a:moveTo>
                    <a:pt x="0" y="76"/>
                  </a:moveTo>
                  <a:lnTo>
                    <a:pt x="23" y="73"/>
                  </a:lnTo>
                  <a:lnTo>
                    <a:pt x="61" y="21"/>
                  </a:lnTo>
                  <a:lnTo>
                    <a:pt x="4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1" name="Freeform 456"/>
            <p:cNvSpPr>
              <a:spLocks/>
            </p:cNvSpPr>
            <p:nvPr/>
          </p:nvSpPr>
          <p:spPr bwMode="auto">
            <a:xfrm>
              <a:off x="1039854" y="3771104"/>
              <a:ext cx="72443" cy="79559"/>
            </a:xfrm>
            <a:custGeom>
              <a:avLst/>
              <a:gdLst>
                <a:gd name="T0" fmla="*/ 0 w 148"/>
                <a:gd name="T1" fmla="*/ 1 h 177"/>
                <a:gd name="T2" fmla="*/ 1 w 148"/>
                <a:gd name="T3" fmla="*/ 0 h 177"/>
                <a:gd name="T4" fmla="*/ 2 w 148"/>
                <a:gd name="T5" fmla="*/ 0 h 177"/>
                <a:gd name="T6" fmla="*/ 2 w 148"/>
                <a:gd name="T7" fmla="*/ 1 h 177"/>
                <a:gd name="T8" fmla="*/ 3 w 148"/>
                <a:gd name="T9" fmla="*/ 1 h 177"/>
                <a:gd name="T10" fmla="*/ 3 w 148"/>
                <a:gd name="T11" fmla="*/ 2 h 177"/>
                <a:gd name="T12" fmla="*/ 3 w 148"/>
                <a:gd name="T13" fmla="*/ 3 h 177"/>
                <a:gd name="T14" fmla="*/ 3 w 148"/>
                <a:gd name="T15" fmla="*/ 4 h 177"/>
                <a:gd name="T16" fmla="*/ 0 w 148"/>
                <a:gd name="T17" fmla="*/ 1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8"/>
                <a:gd name="T28" fmla="*/ 0 h 177"/>
                <a:gd name="T29" fmla="*/ 148 w 148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8" h="177">
                  <a:moveTo>
                    <a:pt x="0" y="67"/>
                  </a:moveTo>
                  <a:lnTo>
                    <a:pt x="49" y="0"/>
                  </a:lnTo>
                  <a:lnTo>
                    <a:pt x="70" y="3"/>
                  </a:lnTo>
                  <a:lnTo>
                    <a:pt x="73" y="48"/>
                  </a:lnTo>
                  <a:lnTo>
                    <a:pt x="114" y="41"/>
                  </a:lnTo>
                  <a:lnTo>
                    <a:pt x="110" y="83"/>
                  </a:lnTo>
                  <a:lnTo>
                    <a:pt x="148" y="115"/>
                  </a:lnTo>
                  <a:lnTo>
                    <a:pt x="145" y="17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2" name="Freeform 457"/>
            <p:cNvSpPr>
              <a:spLocks/>
            </p:cNvSpPr>
            <p:nvPr/>
          </p:nvSpPr>
          <p:spPr bwMode="auto">
            <a:xfrm>
              <a:off x="1420601" y="3252380"/>
              <a:ext cx="286403" cy="294368"/>
            </a:xfrm>
            <a:custGeom>
              <a:avLst/>
              <a:gdLst>
                <a:gd name="T0" fmla="*/ 0 w 597"/>
                <a:gd name="T1" fmla="*/ 8 h 646"/>
                <a:gd name="T2" fmla="*/ 0 w 597"/>
                <a:gd name="T3" fmla="*/ 3 h 646"/>
                <a:gd name="T4" fmla="*/ 2 w 597"/>
                <a:gd name="T5" fmla="*/ 0 h 646"/>
                <a:gd name="T6" fmla="*/ 5 w 597"/>
                <a:gd name="T7" fmla="*/ 1 h 646"/>
                <a:gd name="T8" fmla="*/ 6 w 597"/>
                <a:gd name="T9" fmla="*/ 2 h 646"/>
                <a:gd name="T10" fmla="*/ 8 w 597"/>
                <a:gd name="T11" fmla="*/ 3 h 646"/>
                <a:gd name="T12" fmla="*/ 9 w 597"/>
                <a:gd name="T13" fmla="*/ 3 h 646"/>
                <a:gd name="T14" fmla="*/ 9 w 597"/>
                <a:gd name="T15" fmla="*/ 1 h 646"/>
                <a:gd name="T16" fmla="*/ 10 w 597"/>
                <a:gd name="T17" fmla="*/ 0 h 646"/>
                <a:gd name="T18" fmla="*/ 14 w 597"/>
                <a:gd name="T19" fmla="*/ 2 h 646"/>
                <a:gd name="T20" fmla="*/ 13 w 597"/>
                <a:gd name="T21" fmla="*/ 3 h 646"/>
                <a:gd name="T22" fmla="*/ 14 w 597"/>
                <a:gd name="T23" fmla="*/ 12 h 646"/>
                <a:gd name="T24" fmla="*/ 14 w 597"/>
                <a:gd name="T25" fmla="*/ 15 h 646"/>
                <a:gd name="T26" fmla="*/ 13 w 597"/>
                <a:gd name="T27" fmla="*/ 15 h 646"/>
                <a:gd name="T28" fmla="*/ 13 w 597"/>
                <a:gd name="T29" fmla="*/ 15 h 646"/>
                <a:gd name="T30" fmla="*/ 6 w 597"/>
                <a:gd name="T31" fmla="*/ 11 h 646"/>
                <a:gd name="T32" fmla="*/ 5 w 597"/>
                <a:gd name="T33" fmla="*/ 11 h 646"/>
                <a:gd name="T34" fmla="*/ 2 w 597"/>
                <a:gd name="T35" fmla="*/ 11 h 646"/>
                <a:gd name="T36" fmla="*/ 0 w 597"/>
                <a:gd name="T37" fmla="*/ 8 h 6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7"/>
                <a:gd name="T58" fmla="*/ 0 h 646"/>
                <a:gd name="T59" fmla="*/ 597 w 597"/>
                <a:gd name="T60" fmla="*/ 646 h 6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7" h="646">
                  <a:moveTo>
                    <a:pt x="0" y="336"/>
                  </a:moveTo>
                  <a:lnTo>
                    <a:pt x="1" y="139"/>
                  </a:lnTo>
                  <a:lnTo>
                    <a:pt x="74" y="0"/>
                  </a:lnTo>
                  <a:lnTo>
                    <a:pt x="219" y="42"/>
                  </a:lnTo>
                  <a:lnTo>
                    <a:pt x="246" y="89"/>
                  </a:lnTo>
                  <a:lnTo>
                    <a:pt x="363" y="139"/>
                  </a:lnTo>
                  <a:lnTo>
                    <a:pt x="398" y="123"/>
                  </a:lnTo>
                  <a:lnTo>
                    <a:pt x="402" y="52"/>
                  </a:lnTo>
                  <a:lnTo>
                    <a:pt x="440" y="19"/>
                  </a:lnTo>
                  <a:lnTo>
                    <a:pt x="597" y="75"/>
                  </a:lnTo>
                  <a:lnTo>
                    <a:pt x="580" y="150"/>
                  </a:lnTo>
                  <a:lnTo>
                    <a:pt x="597" y="529"/>
                  </a:lnTo>
                  <a:lnTo>
                    <a:pt x="597" y="618"/>
                  </a:lnTo>
                  <a:lnTo>
                    <a:pt x="564" y="619"/>
                  </a:lnTo>
                  <a:lnTo>
                    <a:pt x="564" y="646"/>
                  </a:lnTo>
                  <a:lnTo>
                    <a:pt x="258" y="462"/>
                  </a:lnTo>
                  <a:lnTo>
                    <a:pt x="219" y="483"/>
                  </a:lnTo>
                  <a:lnTo>
                    <a:pt x="89" y="46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3" name="Freeform 458"/>
            <p:cNvSpPr>
              <a:spLocks/>
            </p:cNvSpPr>
            <p:nvPr/>
          </p:nvSpPr>
          <p:spPr bwMode="auto">
            <a:xfrm>
              <a:off x="2038895" y="4183219"/>
              <a:ext cx="129724" cy="278456"/>
            </a:xfrm>
            <a:custGeom>
              <a:avLst/>
              <a:gdLst>
                <a:gd name="T0" fmla="*/ 0 w 270"/>
                <a:gd name="T1" fmla="*/ 10 h 616"/>
                <a:gd name="T2" fmla="*/ 1 w 270"/>
                <a:gd name="T3" fmla="*/ 13 h 616"/>
                <a:gd name="T4" fmla="*/ 2 w 270"/>
                <a:gd name="T5" fmla="*/ 14 h 616"/>
                <a:gd name="T6" fmla="*/ 4 w 270"/>
                <a:gd name="T7" fmla="*/ 13 h 616"/>
                <a:gd name="T8" fmla="*/ 6 w 270"/>
                <a:gd name="T9" fmla="*/ 3 h 616"/>
                <a:gd name="T10" fmla="*/ 6 w 270"/>
                <a:gd name="T11" fmla="*/ 4 h 616"/>
                <a:gd name="T12" fmla="*/ 5 w 270"/>
                <a:gd name="T13" fmla="*/ 0 h 616"/>
                <a:gd name="T14" fmla="*/ 4 w 270"/>
                <a:gd name="T15" fmla="*/ 1 h 616"/>
                <a:gd name="T16" fmla="*/ 4 w 270"/>
                <a:gd name="T17" fmla="*/ 3 h 616"/>
                <a:gd name="T18" fmla="*/ 3 w 270"/>
                <a:gd name="T19" fmla="*/ 4 h 616"/>
                <a:gd name="T20" fmla="*/ 1 w 270"/>
                <a:gd name="T21" fmla="*/ 4 h 616"/>
                <a:gd name="T22" fmla="*/ 1 w 270"/>
                <a:gd name="T23" fmla="*/ 5 h 616"/>
                <a:gd name="T24" fmla="*/ 1 w 270"/>
                <a:gd name="T25" fmla="*/ 8 h 616"/>
                <a:gd name="T26" fmla="*/ 0 w 270"/>
                <a:gd name="T27" fmla="*/ 10 h 6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"/>
                <a:gd name="T43" fmla="*/ 0 h 616"/>
                <a:gd name="T44" fmla="*/ 270 w 270"/>
                <a:gd name="T45" fmla="*/ 616 h 6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" h="616">
                  <a:moveTo>
                    <a:pt x="0" y="441"/>
                  </a:moveTo>
                  <a:lnTo>
                    <a:pt x="26" y="567"/>
                  </a:lnTo>
                  <a:lnTo>
                    <a:pt x="76" y="616"/>
                  </a:lnTo>
                  <a:lnTo>
                    <a:pt x="161" y="567"/>
                  </a:lnTo>
                  <a:lnTo>
                    <a:pt x="254" y="144"/>
                  </a:lnTo>
                  <a:lnTo>
                    <a:pt x="270" y="161"/>
                  </a:lnTo>
                  <a:lnTo>
                    <a:pt x="232" y="0"/>
                  </a:lnTo>
                  <a:lnTo>
                    <a:pt x="182" y="68"/>
                  </a:lnTo>
                  <a:lnTo>
                    <a:pt x="182" y="115"/>
                  </a:lnTo>
                  <a:lnTo>
                    <a:pt x="122" y="165"/>
                  </a:lnTo>
                  <a:lnTo>
                    <a:pt x="47" y="186"/>
                  </a:lnTo>
                  <a:lnTo>
                    <a:pt x="29" y="240"/>
                  </a:lnTo>
                  <a:lnTo>
                    <a:pt x="47" y="348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4" name="Freeform 459"/>
            <p:cNvSpPr>
              <a:spLocks/>
            </p:cNvSpPr>
            <p:nvPr/>
          </p:nvSpPr>
          <p:spPr bwMode="auto">
            <a:xfrm>
              <a:off x="1850206" y="4127528"/>
              <a:ext cx="60650" cy="157527"/>
            </a:xfrm>
            <a:custGeom>
              <a:avLst/>
              <a:gdLst>
                <a:gd name="T0" fmla="*/ 0 w 124"/>
                <a:gd name="T1" fmla="*/ 4 h 346"/>
                <a:gd name="T2" fmla="*/ 0 w 124"/>
                <a:gd name="T3" fmla="*/ 5 h 346"/>
                <a:gd name="T4" fmla="*/ 2 w 124"/>
                <a:gd name="T5" fmla="*/ 5 h 346"/>
                <a:gd name="T6" fmla="*/ 1 w 124"/>
                <a:gd name="T7" fmla="*/ 7 h 346"/>
                <a:gd name="T8" fmla="*/ 2 w 124"/>
                <a:gd name="T9" fmla="*/ 8 h 346"/>
                <a:gd name="T10" fmla="*/ 3 w 124"/>
                <a:gd name="T11" fmla="*/ 6 h 346"/>
                <a:gd name="T12" fmla="*/ 2 w 124"/>
                <a:gd name="T13" fmla="*/ 4 h 346"/>
                <a:gd name="T14" fmla="*/ 2 w 124"/>
                <a:gd name="T15" fmla="*/ 5 h 346"/>
                <a:gd name="T16" fmla="*/ 2 w 124"/>
                <a:gd name="T17" fmla="*/ 5 h 346"/>
                <a:gd name="T18" fmla="*/ 1 w 124"/>
                <a:gd name="T19" fmla="*/ 3 h 346"/>
                <a:gd name="T20" fmla="*/ 1 w 124"/>
                <a:gd name="T21" fmla="*/ 0 h 346"/>
                <a:gd name="T22" fmla="*/ 0 w 124"/>
                <a:gd name="T23" fmla="*/ 0 h 346"/>
                <a:gd name="T24" fmla="*/ 1 w 124"/>
                <a:gd name="T25" fmla="*/ 1 h 346"/>
                <a:gd name="T26" fmla="*/ 0 w 124"/>
                <a:gd name="T27" fmla="*/ 4 h 3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4"/>
                <a:gd name="T43" fmla="*/ 0 h 346"/>
                <a:gd name="T44" fmla="*/ 124 w 124"/>
                <a:gd name="T45" fmla="*/ 346 h 3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4" h="346">
                  <a:moveTo>
                    <a:pt x="0" y="189"/>
                  </a:moveTo>
                  <a:lnTo>
                    <a:pt x="16" y="209"/>
                  </a:lnTo>
                  <a:lnTo>
                    <a:pt x="64" y="228"/>
                  </a:lnTo>
                  <a:lnTo>
                    <a:pt x="61" y="292"/>
                  </a:lnTo>
                  <a:lnTo>
                    <a:pt x="100" y="346"/>
                  </a:lnTo>
                  <a:lnTo>
                    <a:pt x="124" y="248"/>
                  </a:lnTo>
                  <a:lnTo>
                    <a:pt x="84" y="182"/>
                  </a:lnTo>
                  <a:lnTo>
                    <a:pt x="95" y="219"/>
                  </a:lnTo>
                  <a:lnTo>
                    <a:pt x="72" y="217"/>
                  </a:lnTo>
                  <a:lnTo>
                    <a:pt x="47" y="128"/>
                  </a:lnTo>
                  <a:lnTo>
                    <a:pt x="46" y="9"/>
                  </a:lnTo>
                  <a:lnTo>
                    <a:pt x="10" y="0"/>
                  </a:lnTo>
                  <a:lnTo>
                    <a:pt x="38" y="58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5" name="Freeform 460"/>
            <p:cNvSpPr>
              <a:spLocks/>
            </p:cNvSpPr>
            <p:nvPr/>
          </p:nvSpPr>
          <p:spPr bwMode="auto">
            <a:xfrm>
              <a:off x="1028061" y="3430592"/>
              <a:ext cx="298196" cy="303915"/>
            </a:xfrm>
            <a:custGeom>
              <a:avLst/>
              <a:gdLst>
                <a:gd name="T0" fmla="*/ 0 w 618"/>
                <a:gd name="T1" fmla="*/ 11 h 673"/>
                <a:gd name="T2" fmla="*/ 1 w 618"/>
                <a:gd name="T3" fmla="*/ 10 h 673"/>
                <a:gd name="T4" fmla="*/ 1 w 618"/>
                <a:gd name="T5" fmla="*/ 10 h 673"/>
                <a:gd name="T6" fmla="*/ 6 w 618"/>
                <a:gd name="T7" fmla="*/ 10 h 673"/>
                <a:gd name="T8" fmla="*/ 5 w 618"/>
                <a:gd name="T9" fmla="*/ 0 h 673"/>
                <a:gd name="T10" fmla="*/ 7 w 618"/>
                <a:gd name="T11" fmla="*/ 0 h 673"/>
                <a:gd name="T12" fmla="*/ 14 w 618"/>
                <a:gd name="T13" fmla="*/ 5 h 673"/>
                <a:gd name="T14" fmla="*/ 14 w 618"/>
                <a:gd name="T15" fmla="*/ 6 h 673"/>
                <a:gd name="T16" fmla="*/ 15 w 618"/>
                <a:gd name="T17" fmla="*/ 6 h 673"/>
                <a:gd name="T18" fmla="*/ 15 w 618"/>
                <a:gd name="T19" fmla="*/ 9 h 673"/>
                <a:gd name="T20" fmla="*/ 14 w 618"/>
                <a:gd name="T21" fmla="*/ 10 h 673"/>
                <a:gd name="T22" fmla="*/ 11 w 618"/>
                <a:gd name="T23" fmla="*/ 11 h 673"/>
                <a:gd name="T24" fmla="*/ 7 w 618"/>
                <a:gd name="T25" fmla="*/ 12 h 673"/>
                <a:gd name="T26" fmla="*/ 6 w 618"/>
                <a:gd name="T27" fmla="*/ 15 h 673"/>
                <a:gd name="T28" fmla="*/ 5 w 618"/>
                <a:gd name="T29" fmla="*/ 15 h 673"/>
                <a:gd name="T30" fmla="*/ 4 w 618"/>
                <a:gd name="T31" fmla="*/ 15 h 673"/>
                <a:gd name="T32" fmla="*/ 3 w 618"/>
                <a:gd name="T33" fmla="*/ 13 h 673"/>
                <a:gd name="T34" fmla="*/ 1 w 618"/>
                <a:gd name="T35" fmla="*/ 14 h 673"/>
                <a:gd name="T36" fmla="*/ 1 w 618"/>
                <a:gd name="T37" fmla="*/ 13 h 673"/>
                <a:gd name="T38" fmla="*/ 0 w 618"/>
                <a:gd name="T39" fmla="*/ 11 h 6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18"/>
                <a:gd name="T61" fmla="*/ 0 h 673"/>
                <a:gd name="T62" fmla="*/ 618 w 618"/>
                <a:gd name="T63" fmla="*/ 673 h 6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18" h="673">
                  <a:moveTo>
                    <a:pt x="0" y="468"/>
                  </a:moveTo>
                  <a:lnTo>
                    <a:pt x="26" y="418"/>
                  </a:lnTo>
                  <a:lnTo>
                    <a:pt x="56" y="450"/>
                  </a:lnTo>
                  <a:lnTo>
                    <a:pt x="248" y="435"/>
                  </a:lnTo>
                  <a:lnTo>
                    <a:pt x="208" y="0"/>
                  </a:lnTo>
                  <a:lnTo>
                    <a:pt x="279" y="0"/>
                  </a:lnTo>
                  <a:lnTo>
                    <a:pt x="583" y="236"/>
                  </a:lnTo>
                  <a:lnTo>
                    <a:pt x="585" y="275"/>
                  </a:lnTo>
                  <a:lnTo>
                    <a:pt x="617" y="271"/>
                  </a:lnTo>
                  <a:lnTo>
                    <a:pt x="618" y="409"/>
                  </a:lnTo>
                  <a:lnTo>
                    <a:pt x="591" y="439"/>
                  </a:lnTo>
                  <a:lnTo>
                    <a:pt x="467" y="458"/>
                  </a:lnTo>
                  <a:lnTo>
                    <a:pt x="310" y="537"/>
                  </a:lnTo>
                  <a:lnTo>
                    <a:pt x="261" y="665"/>
                  </a:lnTo>
                  <a:lnTo>
                    <a:pt x="223" y="649"/>
                  </a:lnTo>
                  <a:lnTo>
                    <a:pt x="155" y="673"/>
                  </a:lnTo>
                  <a:lnTo>
                    <a:pt x="117" y="566"/>
                  </a:lnTo>
                  <a:lnTo>
                    <a:pt x="53" y="592"/>
                  </a:lnTo>
                  <a:lnTo>
                    <a:pt x="26" y="569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6" name="Freeform 461"/>
            <p:cNvSpPr>
              <a:spLocks/>
            </p:cNvSpPr>
            <p:nvPr/>
          </p:nvSpPr>
          <p:spPr bwMode="auto">
            <a:xfrm>
              <a:off x="938770" y="3381265"/>
              <a:ext cx="224068" cy="260953"/>
            </a:xfrm>
            <a:custGeom>
              <a:avLst/>
              <a:gdLst>
                <a:gd name="T0" fmla="*/ 0 w 467"/>
                <a:gd name="T1" fmla="*/ 7 h 575"/>
                <a:gd name="T2" fmla="*/ 1 w 467"/>
                <a:gd name="T3" fmla="*/ 7 h 575"/>
                <a:gd name="T4" fmla="*/ 1 w 467"/>
                <a:gd name="T5" fmla="*/ 9 h 575"/>
                <a:gd name="T6" fmla="*/ 0 w 467"/>
                <a:gd name="T7" fmla="*/ 12 h 575"/>
                <a:gd name="T8" fmla="*/ 2 w 467"/>
                <a:gd name="T9" fmla="*/ 11 h 575"/>
                <a:gd name="T10" fmla="*/ 4 w 467"/>
                <a:gd name="T11" fmla="*/ 13 h 575"/>
                <a:gd name="T12" fmla="*/ 5 w 467"/>
                <a:gd name="T13" fmla="*/ 12 h 575"/>
                <a:gd name="T14" fmla="*/ 6 w 467"/>
                <a:gd name="T15" fmla="*/ 13 h 575"/>
                <a:gd name="T16" fmla="*/ 10 w 467"/>
                <a:gd name="T17" fmla="*/ 13 h 575"/>
                <a:gd name="T18" fmla="*/ 9 w 467"/>
                <a:gd name="T19" fmla="*/ 3 h 575"/>
                <a:gd name="T20" fmla="*/ 11 w 467"/>
                <a:gd name="T21" fmla="*/ 3 h 575"/>
                <a:gd name="T22" fmla="*/ 7 w 467"/>
                <a:gd name="T23" fmla="*/ 0 h 575"/>
                <a:gd name="T24" fmla="*/ 7 w 467"/>
                <a:gd name="T25" fmla="*/ 1 h 575"/>
                <a:gd name="T26" fmla="*/ 5 w 467"/>
                <a:gd name="T27" fmla="*/ 1 h 575"/>
                <a:gd name="T28" fmla="*/ 5 w 467"/>
                <a:gd name="T29" fmla="*/ 4 h 575"/>
                <a:gd name="T30" fmla="*/ 3 w 467"/>
                <a:gd name="T31" fmla="*/ 5 h 575"/>
                <a:gd name="T32" fmla="*/ 4 w 467"/>
                <a:gd name="T33" fmla="*/ 6 h 575"/>
                <a:gd name="T34" fmla="*/ 0 w 467"/>
                <a:gd name="T35" fmla="*/ 7 h 5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7"/>
                <a:gd name="T55" fmla="*/ 0 h 575"/>
                <a:gd name="T56" fmla="*/ 467 w 467"/>
                <a:gd name="T57" fmla="*/ 575 h 5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7" h="575">
                  <a:moveTo>
                    <a:pt x="0" y="288"/>
                  </a:moveTo>
                  <a:lnTo>
                    <a:pt x="30" y="320"/>
                  </a:lnTo>
                  <a:lnTo>
                    <a:pt x="36" y="408"/>
                  </a:lnTo>
                  <a:lnTo>
                    <a:pt x="13" y="515"/>
                  </a:lnTo>
                  <a:lnTo>
                    <a:pt x="101" y="492"/>
                  </a:lnTo>
                  <a:lnTo>
                    <a:pt x="188" y="575"/>
                  </a:lnTo>
                  <a:lnTo>
                    <a:pt x="214" y="525"/>
                  </a:lnTo>
                  <a:lnTo>
                    <a:pt x="244" y="557"/>
                  </a:lnTo>
                  <a:lnTo>
                    <a:pt x="436" y="542"/>
                  </a:lnTo>
                  <a:lnTo>
                    <a:pt x="396" y="107"/>
                  </a:lnTo>
                  <a:lnTo>
                    <a:pt x="467" y="107"/>
                  </a:lnTo>
                  <a:lnTo>
                    <a:pt x="322" y="0"/>
                  </a:lnTo>
                  <a:lnTo>
                    <a:pt x="317" y="58"/>
                  </a:lnTo>
                  <a:lnTo>
                    <a:pt x="197" y="54"/>
                  </a:lnTo>
                  <a:lnTo>
                    <a:pt x="196" y="176"/>
                  </a:lnTo>
                  <a:lnTo>
                    <a:pt x="152" y="199"/>
                  </a:lnTo>
                  <a:lnTo>
                    <a:pt x="156" y="27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7" name="Freeform 462"/>
            <p:cNvSpPr>
              <a:spLocks/>
            </p:cNvSpPr>
            <p:nvPr/>
          </p:nvSpPr>
          <p:spPr bwMode="auto">
            <a:xfrm>
              <a:off x="1012898" y="3196688"/>
              <a:ext cx="213960" cy="176621"/>
            </a:xfrm>
            <a:custGeom>
              <a:avLst/>
              <a:gdLst>
                <a:gd name="T0" fmla="*/ 0 w 447"/>
                <a:gd name="T1" fmla="*/ 9 h 392"/>
                <a:gd name="T2" fmla="*/ 3 w 447"/>
                <a:gd name="T3" fmla="*/ 7 h 392"/>
                <a:gd name="T4" fmla="*/ 3 w 447"/>
                <a:gd name="T5" fmla="*/ 3 h 392"/>
                <a:gd name="T6" fmla="*/ 6 w 447"/>
                <a:gd name="T7" fmla="*/ 2 h 392"/>
                <a:gd name="T8" fmla="*/ 6 w 447"/>
                <a:gd name="T9" fmla="*/ 0 h 392"/>
                <a:gd name="T10" fmla="*/ 9 w 447"/>
                <a:gd name="T11" fmla="*/ 1 h 392"/>
                <a:gd name="T12" fmla="*/ 10 w 447"/>
                <a:gd name="T13" fmla="*/ 4 h 392"/>
                <a:gd name="T14" fmla="*/ 9 w 447"/>
                <a:gd name="T15" fmla="*/ 4 h 392"/>
                <a:gd name="T16" fmla="*/ 8 w 447"/>
                <a:gd name="T17" fmla="*/ 4 h 392"/>
                <a:gd name="T18" fmla="*/ 8 w 447"/>
                <a:gd name="T19" fmla="*/ 5 h 392"/>
                <a:gd name="T20" fmla="*/ 4 w 447"/>
                <a:gd name="T21" fmla="*/ 7 h 392"/>
                <a:gd name="T22" fmla="*/ 4 w 447"/>
                <a:gd name="T23" fmla="*/ 9 h 392"/>
                <a:gd name="T24" fmla="*/ 0 w 447"/>
                <a:gd name="T25" fmla="*/ 9 h 3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7"/>
                <a:gd name="T40" fmla="*/ 0 h 392"/>
                <a:gd name="T41" fmla="*/ 447 w 447"/>
                <a:gd name="T42" fmla="*/ 392 h 3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7" h="392">
                  <a:moveTo>
                    <a:pt x="0" y="387"/>
                  </a:moveTo>
                  <a:lnTo>
                    <a:pt x="109" y="311"/>
                  </a:lnTo>
                  <a:lnTo>
                    <a:pt x="149" y="157"/>
                  </a:lnTo>
                  <a:lnTo>
                    <a:pt x="242" y="77"/>
                  </a:lnTo>
                  <a:lnTo>
                    <a:pt x="273" y="0"/>
                  </a:lnTo>
                  <a:lnTo>
                    <a:pt x="409" y="26"/>
                  </a:lnTo>
                  <a:lnTo>
                    <a:pt x="447" y="172"/>
                  </a:lnTo>
                  <a:lnTo>
                    <a:pt x="387" y="175"/>
                  </a:lnTo>
                  <a:lnTo>
                    <a:pt x="352" y="192"/>
                  </a:lnTo>
                  <a:lnTo>
                    <a:pt x="359" y="230"/>
                  </a:lnTo>
                  <a:lnTo>
                    <a:pt x="184" y="317"/>
                  </a:lnTo>
                  <a:lnTo>
                    <a:pt x="163" y="392"/>
                  </a:lnTo>
                  <a:lnTo>
                    <a:pt x="0" y="3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8" name="Freeform 463"/>
            <p:cNvSpPr>
              <a:spLocks/>
            </p:cNvSpPr>
            <p:nvPr/>
          </p:nvSpPr>
          <p:spPr bwMode="auto">
            <a:xfrm>
              <a:off x="1801349" y="4148213"/>
              <a:ext cx="192058" cy="335739"/>
            </a:xfrm>
            <a:custGeom>
              <a:avLst/>
              <a:gdLst>
                <a:gd name="T0" fmla="*/ 0 w 398"/>
                <a:gd name="T1" fmla="*/ 5 h 739"/>
                <a:gd name="T2" fmla="*/ 0 w 398"/>
                <a:gd name="T3" fmla="*/ 5 h 739"/>
                <a:gd name="T4" fmla="*/ 2 w 398"/>
                <a:gd name="T5" fmla="*/ 6 h 739"/>
                <a:gd name="T6" fmla="*/ 3 w 398"/>
                <a:gd name="T7" fmla="*/ 7 h 739"/>
                <a:gd name="T8" fmla="*/ 3 w 398"/>
                <a:gd name="T9" fmla="*/ 10 h 739"/>
                <a:gd name="T10" fmla="*/ 1 w 398"/>
                <a:gd name="T11" fmla="*/ 13 h 739"/>
                <a:gd name="T12" fmla="*/ 2 w 398"/>
                <a:gd name="T13" fmla="*/ 16 h 739"/>
                <a:gd name="T14" fmla="*/ 2 w 398"/>
                <a:gd name="T15" fmla="*/ 17 h 739"/>
                <a:gd name="T16" fmla="*/ 3 w 398"/>
                <a:gd name="T17" fmla="*/ 17 h 739"/>
                <a:gd name="T18" fmla="*/ 3 w 398"/>
                <a:gd name="T19" fmla="*/ 16 h 739"/>
                <a:gd name="T20" fmla="*/ 5 w 398"/>
                <a:gd name="T21" fmla="*/ 15 h 739"/>
                <a:gd name="T22" fmla="*/ 4 w 398"/>
                <a:gd name="T23" fmla="*/ 10 h 739"/>
                <a:gd name="T24" fmla="*/ 9 w 398"/>
                <a:gd name="T25" fmla="*/ 5 h 739"/>
                <a:gd name="T26" fmla="*/ 9 w 398"/>
                <a:gd name="T27" fmla="*/ 0 h 739"/>
                <a:gd name="T28" fmla="*/ 8 w 398"/>
                <a:gd name="T29" fmla="*/ 1 h 739"/>
                <a:gd name="T30" fmla="*/ 4 w 398"/>
                <a:gd name="T31" fmla="*/ 1 h 739"/>
                <a:gd name="T32" fmla="*/ 4 w 398"/>
                <a:gd name="T33" fmla="*/ 3 h 739"/>
                <a:gd name="T34" fmla="*/ 5 w 398"/>
                <a:gd name="T35" fmla="*/ 5 h 739"/>
                <a:gd name="T36" fmla="*/ 5 w 398"/>
                <a:gd name="T37" fmla="*/ 7 h 739"/>
                <a:gd name="T38" fmla="*/ 4 w 398"/>
                <a:gd name="T39" fmla="*/ 6 h 739"/>
                <a:gd name="T40" fmla="*/ 4 w 398"/>
                <a:gd name="T41" fmla="*/ 4 h 739"/>
                <a:gd name="T42" fmla="*/ 3 w 398"/>
                <a:gd name="T43" fmla="*/ 4 h 739"/>
                <a:gd name="T44" fmla="*/ 0 w 398"/>
                <a:gd name="T45" fmla="*/ 5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8"/>
                <a:gd name="T70" fmla="*/ 0 h 739"/>
                <a:gd name="T71" fmla="*/ 398 w 398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8" h="739">
                  <a:moveTo>
                    <a:pt x="0" y="206"/>
                  </a:moveTo>
                  <a:lnTo>
                    <a:pt x="8" y="230"/>
                  </a:lnTo>
                  <a:lnTo>
                    <a:pt x="102" y="263"/>
                  </a:lnTo>
                  <a:lnTo>
                    <a:pt x="113" y="310"/>
                  </a:lnTo>
                  <a:lnTo>
                    <a:pt x="105" y="428"/>
                  </a:lnTo>
                  <a:lnTo>
                    <a:pt x="57" y="549"/>
                  </a:lnTo>
                  <a:lnTo>
                    <a:pt x="73" y="693"/>
                  </a:lnTo>
                  <a:lnTo>
                    <a:pt x="77" y="739"/>
                  </a:lnTo>
                  <a:lnTo>
                    <a:pt x="104" y="739"/>
                  </a:lnTo>
                  <a:lnTo>
                    <a:pt x="104" y="689"/>
                  </a:lnTo>
                  <a:lnTo>
                    <a:pt x="205" y="622"/>
                  </a:lnTo>
                  <a:lnTo>
                    <a:pt x="175" y="428"/>
                  </a:lnTo>
                  <a:lnTo>
                    <a:pt x="396" y="229"/>
                  </a:lnTo>
                  <a:lnTo>
                    <a:pt x="398" y="0"/>
                  </a:lnTo>
                  <a:lnTo>
                    <a:pt x="342" y="39"/>
                  </a:lnTo>
                  <a:lnTo>
                    <a:pt x="188" y="52"/>
                  </a:lnTo>
                  <a:lnTo>
                    <a:pt x="187" y="134"/>
                  </a:lnTo>
                  <a:lnTo>
                    <a:pt x="227" y="200"/>
                  </a:lnTo>
                  <a:lnTo>
                    <a:pt x="203" y="298"/>
                  </a:lnTo>
                  <a:lnTo>
                    <a:pt x="164" y="244"/>
                  </a:lnTo>
                  <a:lnTo>
                    <a:pt x="167" y="180"/>
                  </a:lnTo>
                  <a:lnTo>
                    <a:pt x="119" y="161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19" name="Freeform 464"/>
            <p:cNvSpPr>
              <a:spLocks/>
            </p:cNvSpPr>
            <p:nvPr/>
          </p:nvSpPr>
          <p:spPr bwMode="auto">
            <a:xfrm>
              <a:off x="1253814" y="3462415"/>
              <a:ext cx="291457" cy="241859"/>
            </a:xfrm>
            <a:custGeom>
              <a:avLst/>
              <a:gdLst>
                <a:gd name="T0" fmla="*/ 0 w 607"/>
                <a:gd name="T1" fmla="*/ 9 h 535"/>
                <a:gd name="T2" fmla="*/ 0 w 607"/>
                <a:gd name="T3" fmla="*/ 10 h 535"/>
                <a:gd name="T4" fmla="*/ 2 w 607"/>
                <a:gd name="T5" fmla="*/ 12 h 535"/>
                <a:gd name="T6" fmla="*/ 2 w 607"/>
                <a:gd name="T7" fmla="*/ 12 h 535"/>
                <a:gd name="T8" fmla="*/ 3 w 607"/>
                <a:gd name="T9" fmla="*/ 12 h 535"/>
                <a:gd name="T10" fmla="*/ 4 w 607"/>
                <a:gd name="T11" fmla="*/ 10 h 535"/>
                <a:gd name="T12" fmla="*/ 8 w 607"/>
                <a:gd name="T13" fmla="*/ 11 h 535"/>
                <a:gd name="T14" fmla="*/ 11 w 607"/>
                <a:gd name="T15" fmla="*/ 10 h 535"/>
                <a:gd name="T16" fmla="*/ 12 w 607"/>
                <a:gd name="T17" fmla="*/ 10 h 535"/>
                <a:gd name="T18" fmla="*/ 13 w 607"/>
                <a:gd name="T19" fmla="*/ 7 h 535"/>
                <a:gd name="T20" fmla="*/ 14 w 607"/>
                <a:gd name="T21" fmla="*/ 3 h 535"/>
                <a:gd name="T22" fmla="*/ 13 w 607"/>
                <a:gd name="T23" fmla="*/ 2 h 535"/>
                <a:gd name="T24" fmla="*/ 13 w 607"/>
                <a:gd name="T25" fmla="*/ 1 h 535"/>
                <a:gd name="T26" fmla="*/ 10 w 607"/>
                <a:gd name="T27" fmla="*/ 0 h 535"/>
                <a:gd name="T28" fmla="*/ 5 w 607"/>
                <a:gd name="T29" fmla="*/ 4 h 535"/>
                <a:gd name="T30" fmla="*/ 3 w 607"/>
                <a:gd name="T31" fmla="*/ 5 h 535"/>
                <a:gd name="T32" fmla="*/ 3 w 607"/>
                <a:gd name="T33" fmla="*/ 8 h 535"/>
                <a:gd name="T34" fmla="*/ 3 w 607"/>
                <a:gd name="T35" fmla="*/ 9 h 535"/>
                <a:gd name="T36" fmla="*/ 0 w 607"/>
                <a:gd name="T37" fmla="*/ 9 h 5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35"/>
                <a:gd name="T59" fmla="*/ 607 w 607"/>
                <a:gd name="T60" fmla="*/ 535 h 5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35">
                  <a:moveTo>
                    <a:pt x="0" y="389"/>
                  </a:moveTo>
                  <a:lnTo>
                    <a:pt x="8" y="431"/>
                  </a:lnTo>
                  <a:lnTo>
                    <a:pt x="79" y="524"/>
                  </a:lnTo>
                  <a:lnTo>
                    <a:pt x="100" y="505"/>
                  </a:lnTo>
                  <a:lnTo>
                    <a:pt x="129" y="535"/>
                  </a:lnTo>
                  <a:lnTo>
                    <a:pt x="178" y="442"/>
                  </a:lnTo>
                  <a:lnTo>
                    <a:pt x="349" y="489"/>
                  </a:lnTo>
                  <a:lnTo>
                    <a:pt x="498" y="440"/>
                  </a:lnTo>
                  <a:lnTo>
                    <a:pt x="504" y="418"/>
                  </a:lnTo>
                  <a:lnTo>
                    <a:pt x="579" y="300"/>
                  </a:lnTo>
                  <a:lnTo>
                    <a:pt x="607" y="142"/>
                  </a:lnTo>
                  <a:lnTo>
                    <a:pt x="568" y="92"/>
                  </a:lnTo>
                  <a:lnTo>
                    <a:pt x="568" y="23"/>
                  </a:lnTo>
                  <a:lnTo>
                    <a:pt x="438" y="0"/>
                  </a:lnTo>
                  <a:lnTo>
                    <a:pt x="209" y="185"/>
                  </a:lnTo>
                  <a:lnTo>
                    <a:pt x="150" y="202"/>
                  </a:lnTo>
                  <a:lnTo>
                    <a:pt x="151" y="340"/>
                  </a:lnTo>
                  <a:lnTo>
                    <a:pt x="124" y="370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0" name="Freeform 465"/>
            <p:cNvSpPr>
              <a:spLocks/>
            </p:cNvSpPr>
            <p:nvPr/>
          </p:nvSpPr>
          <p:spPr bwMode="auto">
            <a:xfrm>
              <a:off x="1300986" y="3659721"/>
              <a:ext cx="213960" cy="195715"/>
            </a:xfrm>
            <a:custGeom>
              <a:avLst/>
              <a:gdLst>
                <a:gd name="T0" fmla="*/ 0 w 445"/>
                <a:gd name="T1" fmla="*/ 8 h 429"/>
                <a:gd name="T2" fmla="*/ 1 w 445"/>
                <a:gd name="T3" fmla="*/ 2 h 429"/>
                <a:gd name="T4" fmla="*/ 2 w 445"/>
                <a:gd name="T5" fmla="*/ 0 h 429"/>
                <a:gd name="T6" fmla="*/ 6 w 445"/>
                <a:gd name="T7" fmla="*/ 1 h 429"/>
                <a:gd name="T8" fmla="*/ 9 w 445"/>
                <a:gd name="T9" fmla="*/ 0 h 429"/>
                <a:gd name="T10" fmla="*/ 10 w 445"/>
                <a:gd name="T11" fmla="*/ 1 h 429"/>
                <a:gd name="T12" fmla="*/ 10 w 445"/>
                <a:gd name="T13" fmla="*/ 2 h 429"/>
                <a:gd name="T14" fmla="*/ 9 w 445"/>
                <a:gd name="T15" fmla="*/ 3 h 429"/>
                <a:gd name="T16" fmla="*/ 7 w 445"/>
                <a:gd name="T17" fmla="*/ 8 h 429"/>
                <a:gd name="T18" fmla="*/ 6 w 445"/>
                <a:gd name="T19" fmla="*/ 7 h 429"/>
                <a:gd name="T20" fmla="*/ 5 w 445"/>
                <a:gd name="T21" fmla="*/ 9 h 429"/>
                <a:gd name="T22" fmla="*/ 3 w 445"/>
                <a:gd name="T23" fmla="*/ 10 h 429"/>
                <a:gd name="T24" fmla="*/ 2 w 445"/>
                <a:gd name="T25" fmla="*/ 8 h 429"/>
                <a:gd name="T26" fmla="*/ 0 w 445"/>
                <a:gd name="T27" fmla="*/ 8 h 4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5"/>
                <a:gd name="T43" fmla="*/ 0 h 429"/>
                <a:gd name="T44" fmla="*/ 445 w 445"/>
                <a:gd name="T45" fmla="*/ 429 h 4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5" h="429">
                  <a:moveTo>
                    <a:pt x="0" y="335"/>
                  </a:moveTo>
                  <a:lnTo>
                    <a:pt x="29" y="95"/>
                  </a:lnTo>
                  <a:lnTo>
                    <a:pt x="78" y="2"/>
                  </a:lnTo>
                  <a:lnTo>
                    <a:pt x="249" y="49"/>
                  </a:lnTo>
                  <a:lnTo>
                    <a:pt x="398" y="0"/>
                  </a:lnTo>
                  <a:lnTo>
                    <a:pt x="428" y="57"/>
                  </a:lnTo>
                  <a:lnTo>
                    <a:pt x="445" y="95"/>
                  </a:lnTo>
                  <a:lnTo>
                    <a:pt x="406" y="130"/>
                  </a:lnTo>
                  <a:lnTo>
                    <a:pt x="323" y="324"/>
                  </a:lnTo>
                  <a:lnTo>
                    <a:pt x="252" y="312"/>
                  </a:lnTo>
                  <a:lnTo>
                    <a:pt x="214" y="404"/>
                  </a:lnTo>
                  <a:lnTo>
                    <a:pt x="128" y="429"/>
                  </a:lnTo>
                  <a:lnTo>
                    <a:pt x="78" y="347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1" name="Freeform 466"/>
            <p:cNvSpPr>
              <a:spLocks/>
            </p:cNvSpPr>
            <p:nvPr/>
          </p:nvSpPr>
          <p:spPr bwMode="auto">
            <a:xfrm>
              <a:off x="942140" y="3683589"/>
              <a:ext cx="55596" cy="36597"/>
            </a:xfrm>
            <a:custGeom>
              <a:avLst/>
              <a:gdLst>
                <a:gd name="T0" fmla="*/ 0 w 117"/>
                <a:gd name="T1" fmla="*/ 0 h 79"/>
                <a:gd name="T2" fmla="*/ 1 w 117"/>
                <a:gd name="T3" fmla="*/ 1 h 79"/>
                <a:gd name="T4" fmla="*/ 2 w 117"/>
                <a:gd name="T5" fmla="*/ 1 h 79"/>
                <a:gd name="T6" fmla="*/ 1 w 117"/>
                <a:gd name="T7" fmla="*/ 1 h 79"/>
                <a:gd name="T8" fmla="*/ 1 w 117"/>
                <a:gd name="T9" fmla="*/ 2 h 79"/>
                <a:gd name="T10" fmla="*/ 3 w 117"/>
                <a:gd name="T11" fmla="*/ 1 h 79"/>
                <a:gd name="T12" fmla="*/ 3 w 117"/>
                <a:gd name="T13" fmla="*/ 0 h 79"/>
                <a:gd name="T14" fmla="*/ 0 w 11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79"/>
                <a:gd name="T26" fmla="*/ 117 w 11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79">
                  <a:moveTo>
                    <a:pt x="0" y="9"/>
                  </a:moveTo>
                  <a:lnTo>
                    <a:pt x="38" y="44"/>
                  </a:lnTo>
                  <a:lnTo>
                    <a:pt x="72" y="33"/>
                  </a:lnTo>
                  <a:lnTo>
                    <a:pt x="54" y="44"/>
                  </a:lnTo>
                  <a:lnTo>
                    <a:pt x="68" y="79"/>
                  </a:lnTo>
                  <a:lnTo>
                    <a:pt x="114" y="44"/>
                  </a:lnTo>
                  <a:lnTo>
                    <a:pt x="11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2" name="Freeform 467"/>
            <p:cNvSpPr>
              <a:spLocks/>
            </p:cNvSpPr>
            <p:nvPr/>
          </p:nvSpPr>
          <p:spPr bwMode="auto">
            <a:xfrm>
              <a:off x="2182096" y="3405133"/>
              <a:ext cx="10108" cy="35006"/>
            </a:xfrm>
            <a:custGeom>
              <a:avLst/>
              <a:gdLst>
                <a:gd name="T0" fmla="*/ 0 w 22"/>
                <a:gd name="T1" fmla="*/ 1 h 74"/>
                <a:gd name="T2" fmla="*/ 0 w 22"/>
                <a:gd name="T3" fmla="*/ 2 h 74"/>
                <a:gd name="T4" fmla="*/ 1 w 22"/>
                <a:gd name="T5" fmla="*/ 2 h 74"/>
                <a:gd name="T6" fmla="*/ 0 w 22"/>
                <a:gd name="T7" fmla="*/ 0 h 74"/>
                <a:gd name="T8" fmla="*/ 0 w 22"/>
                <a:gd name="T9" fmla="*/ 1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4"/>
                <a:gd name="T17" fmla="*/ 22 w 2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4">
                  <a:moveTo>
                    <a:pt x="0" y="61"/>
                  </a:moveTo>
                  <a:lnTo>
                    <a:pt x="10" y="74"/>
                  </a:lnTo>
                  <a:lnTo>
                    <a:pt x="22" y="70"/>
                  </a:lnTo>
                  <a:lnTo>
                    <a:pt x="12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3" name="Freeform 468"/>
            <p:cNvSpPr>
              <a:spLocks/>
            </p:cNvSpPr>
            <p:nvPr/>
          </p:nvSpPr>
          <p:spPr bwMode="auto">
            <a:xfrm>
              <a:off x="1782817" y="3958863"/>
              <a:ext cx="32010" cy="33415"/>
            </a:xfrm>
            <a:custGeom>
              <a:avLst/>
              <a:gdLst>
                <a:gd name="T0" fmla="*/ 0 w 66"/>
                <a:gd name="T1" fmla="*/ 2 h 72"/>
                <a:gd name="T2" fmla="*/ 1 w 66"/>
                <a:gd name="T3" fmla="*/ 0 h 72"/>
                <a:gd name="T4" fmla="*/ 1 w 66"/>
                <a:gd name="T5" fmla="*/ 0 h 72"/>
                <a:gd name="T6" fmla="*/ 1 w 66"/>
                <a:gd name="T7" fmla="*/ 1 h 72"/>
                <a:gd name="T8" fmla="*/ 0 w 66"/>
                <a:gd name="T9" fmla="*/ 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72"/>
                  </a:moveTo>
                  <a:lnTo>
                    <a:pt x="29" y="12"/>
                  </a:lnTo>
                  <a:lnTo>
                    <a:pt x="56" y="0"/>
                  </a:lnTo>
                  <a:lnTo>
                    <a:pt x="66" y="5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4" name="Freeform 469"/>
            <p:cNvSpPr>
              <a:spLocks/>
            </p:cNvSpPr>
            <p:nvPr/>
          </p:nvSpPr>
          <p:spPr bwMode="auto">
            <a:xfrm>
              <a:off x="928662" y="3604030"/>
              <a:ext cx="112876" cy="82741"/>
            </a:xfrm>
            <a:custGeom>
              <a:avLst/>
              <a:gdLst>
                <a:gd name="T0" fmla="*/ 0 w 233"/>
                <a:gd name="T1" fmla="*/ 2 h 184"/>
                <a:gd name="T2" fmla="*/ 1 w 233"/>
                <a:gd name="T3" fmla="*/ 3 h 184"/>
                <a:gd name="T4" fmla="*/ 3 w 233"/>
                <a:gd name="T5" fmla="*/ 3 h 184"/>
                <a:gd name="T6" fmla="*/ 1 w 233"/>
                <a:gd name="T7" fmla="*/ 4 h 184"/>
                <a:gd name="T8" fmla="*/ 1 w 233"/>
                <a:gd name="T9" fmla="*/ 4 h 184"/>
                <a:gd name="T10" fmla="*/ 3 w 233"/>
                <a:gd name="T11" fmla="*/ 4 h 184"/>
                <a:gd name="T12" fmla="*/ 5 w 233"/>
                <a:gd name="T13" fmla="*/ 4 h 184"/>
                <a:gd name="T14" fmla="*/ 5 w 233"/>
                <a:gd name="T15" fmla="*/ 2 h 184"/>
                <a:gd name="T16" fmla="*/ 3 w 233"/>
                <a:gd name="T17" fmla="*/ 0 h 184"/>
                <a:gd name="T18" fmla="*/ 1 w 233"/>
                <a:gd name="T19" fmla="*/ 1 h 184"/>
                <a:gd name="T20" fmla="*/ 0 w 233"/>
                <a:gd name="T21" fmla="*/ 2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3"/>
                <a:gd name="T34" fmla="*/ 0 h 184"/>
                <a:gd name="T35" fmla="*/ 233 w 233"/>
                <a:gd name="T36" fmla="*/ 184 h 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3" h="184">
                  <a:moveTo>
                    <a:pt x="0" y="83"/>
                  </a:moveTo>
                  <a:lnTo>
                    <a:pt x="32" y="134"/>
                  </a:lnTo>
                  <a:lnTo>
                    <a:pt x="139" y="143"/>
                  </a:lnTo>
                  <a:lnTo>
                    <a:pt x="25" y="160"/>
                  </a:lnTo>
                  <a:lnTo>
                    <a:pt x="25" y="184"/>
                  </a:lnTo>
                  <a:lnTo>
                    <a:pt x="142" y="175"/>
                  </a:lnTo>
                  <a:lnTo>
                    <a:pt x="233" y="184"/>
                  </a:lnTo>
                  <a:lnTo>
                    <a:pt x="207" y="83"/>
                  </a:lnTo>
                  <a:lnTo>
                    <a:pt x="120" y="0"/>
                  </a:lnTo>
                  <a:lnTo>
                    <a:pt x="32" y="2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5" name="Freeform 470"/>
            <p:cNvSpPr>
              <a:spLocks/>
            </p:cNvSpPr>
            <p:nvPr/>
          </p:nvSpPr>
          <p:spPr bwMode="auto">
            <a:xfrm>
              <a:off x="1007844" y="3740871"/>
              <a:ext cx="57281" cy="58874"/>
            </a:xfrm>
            <a:custGeom>
              <a:avLst/>
              <a:gdLst>
                <a:gd name="T0" fmla="*/ 0 w 116"/>
                <a:gd name="T1" fmla="*/ 1 h 133"/>
                <a:gd name="T2" fmla="*/ 0 w 116"/>
                <a:gd name="T3" fmla="*/ 2 h 133"/>
                <a:gd name="T4" fmla="*/ 2 w 116"/>
                <a:gd name="T5" fmla="*/ 3 h 133"/>
                <a:gd name="T6" fmla="*/ 3 w 116"/>
                <a:gd name="T7" fmla="*/ 1 h 133"/>
                <a:gd name="T8" fmla="*/ 2 w 116"/>
                <a:gd name="T9" fmla="*/ 0 h 133"/>
                <a:gd name="T10" fmla="*/ 0 w 116"/>
                <a:gd name="T11" fmla="*/ 1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33"/>
                <a:gd name="T20" fmla="*/ 116 w 116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33">
                  <a:moveTo>
                    <a:pt x="0" y="37"/>
                  </a:moveTo>
                  <a:lnTo>
                    <a:pt x="11" y="89"/>
                  </a:lnTo>
                  <a:lnTo>
                    <a:pt x="67" y="133"/>
                  </a:lnTo>
                  <a:lnTo>
                    <a:pt x="116" y="66"/>
                  </a:lnTo>
                  <a:lnTo>
                    <a:pt x="76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6" name="Freeform 471"/>
            <p:cNvSpPr>
              <a:spLocks/>
            </p:cNvSpPr>
            <p:nvPr/>
          </p:nvSpPr>
          <p:spPr bwMode="auto">
            <a:xfrm>
              <a:off x="2003515" y="3699501"/>
              <a:ext cx="187004" cy="273683"/>
            </a:xfrm>
            <a:custGeom>
              <a:avLst/>
              <a:gdLst>
                <a:gd name="T0" fmla="*/ 0 w 390"/>
                <a:gd name="T1" fmla="*/ 13 h 602"/>
                <a:gd name="T2" fmla="*/ 0 w 390"/>
                <a:gd name="T3" fmla="*/ 9 h 602"/>
                <a:gd name="T4" fmla="*/ 1 w 390"/>
                <a:gd name="T5" fmla="*/ 8 h 602"/>
                <a:gd name="T6" fmla="*/ 3 w 390"/>
                <a:gd name="T7" fmla="*/ 7 h 602"/>
                <a:gd name="T8" fmla="*/ 6 w 390"/>
                <a:gd name="T9" fmla="*/ 4 h 602"/>
                <a:gd name="T10" fmla="*/ 3 w 390"/>
                <a:gd name="T11" fmla="*/ 3 h 602"/>
                <a:gd name="T12" fmla="*/ 2 w 390"/>
                <a:gd name="T13" fmla="*/ 1 h 602"/>
                <a:gd name="T14" fmla="*/ 2 w 390"/>
                <a:gd name="T15" fmla="*/ 1 h 602"/>
                <a:gd name="T16" fmla="*/ 3 w 390"/>
                <a:gd name="T17" fmla="*/ 2 h 602"/>
                <a:gd name="T18" fmla="*/ 9 w 390"/>
                <a:gd name="T19" fmla="*/ 0 h 602"/>
                <a:gd name="T20" fmla="*/ 9 w 390"/>
                <a:gd name="T21" fmla="*/ 2 h 602"/>
                <a:gd name="T22" fmla="*/ 6 w 390"/>
                <a:gd name="T23" fmla="*/ 8 h 602"/>
                <a:gd name="T24" fmla="*/ 1 w 390"/>
                <a:gd name="T25" fmla="*/ 14 h 602"/>
                <a:gd name="T26" fmla="*/ 0 w 390"/>
                <a:gd name="T27" fmla="*/ 13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602"/>
                <a:gd name="T44" fmla="*/ 390 w 390"/>
                <a:gd name="T45" fmla="*/ 602 h 6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602">
                  <a:moveTo>
                    <a:pt x="0" y="565"/>
                  </a:moveTo>
                  <a:lnTo>
                    <a:pt x="0" y="403"/>
                  </a:lnTo>
                  <a:lnTo>
                    <a:pt x="32" y="354"/>
                  </a:lnTo>
                  <a:lnTo>
                    <a:pt x="151" y="305"/>
                  </a:lnTo>
                  <a:lnTo>
                    <a:pt x="268" y="173"/>
                  </a:lnTo>
                  <a:lnTo>
                    <a:pt x="115" y="128"/>
                  </a:lnTo>
                  <a:lnTo>
                    <a:pt x="71" y="48"/>
                  </a:lnTo>
                  <a:lnTo>
                    <a:pt x="84" y="23"/>
                  </a:lnTo>
                  <a:lnTo>
                    <a:pt x="145" y="70"/>
                  </a:lnTo>
                  <a:lnTo>
                    <a:pt x="373" y="0"/>
                  </a:lnTo>
                  <a:lnTo>
                    <a:pt x="390" y="70"/>
                  </a:lnTo>
                  <a:lnTo>
                    <a:pt x="255" y="351"/>
                  </a:lnTo>
                  <a:lnTo>
                    <a:pt x="20" y="602"/>
                  </a:lnTo>
                  <a:lnTo>
                    <a:pt x="0" y="56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7" name="Freeform 472"/>
            <p:cNvSpPr>
              <a:spLocks/>
            </p:cNvSpPr>
            <p:nvPr/>
          </p:nvSpPr>
          <p:spPr bwMode="auto">
            <a:xfrm>
              <a:off x="1710374" y="4253231"/>
              <a:ext cx="144886" cy="144797"/>
            </a:xfrm>
            <a:custGeom>
              <a:avLst/>
              <a:gdLst>
                <a:gd name="T0" fmla="*/ 0 w 301"/>
                <a:gd name="T1" fmla="*/ 2 h 319"/>
                <a:gd name="T2" fmla="*/ 1 w 301"/>
                <a:gd name="T3" fmla="*/ 2 h 319"/>
                <a:gd name="T4" fmla="*/ 3 w 301"/>
                <a:gd name="T5" fmla="*/ 1 h 319"/>
                <a:gd name="T6" fmla="*/ 3 w 301"/>
                <a:gd name="T7" fmla="*/ 0 h 319"/>
                <a:gd name="T8" fmla="*/ 5 w 301"/>
                <a:gd name="T9" fmla="*/ 0 h 319"/>
                <a:gd name="T10" fmla="*/ 7 w 301"/>
                <a:gd name="T11" fmla="*/ 1 h 319"/>
                <a:gd name="T12" fmla="*/ 7 w 301"/>
                <a:gd name="T13" fmla="*/ 2 h 319"/>
                <a:gd name="T14" fmla="*/ 7 w 301"/>
                <a:gd name="T15" fmla="*/ 5 h 319"/>
                <a:gd name="T16" fmla="*/ 6 w 301"/>
                <a:gd name="T17" fmla="*/ 7 h 319"/>
                <a:gd name="T18" fmla="*/ 4 w 301"/>
                <a:gd name="T19" fmla="*/ 7 h 319"/>
                <a:gd name="T20" fmla="*/ 3 w 301"/>
                <a:gd name="T21" fmla="*/ 6 h 319"/>
                <a:gd name="T22" fmla="*/ 0 w 301"/>
                <a:gd name="T23" fmla="*/ 2 h 3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1"/>
                <a:gd name="T37" fmla="*/ 0 h 319"/>
                <a:gd name="T38" fmla="*/ 301 w 301"/>
                <a:gd name="T39" fmla="*/ 319 h 3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1" h="319">
                  <a:moveTo>
                    <a:pt x="0" y="99"/>
                  </a:moveTo>
                  <a:lnTo>
                    <a:pt x="66" y="100"/>
                  </a:lnTo>
                  <a:lnTo>
                    <a:pt x="133" y="41"/>
                  </a:lnTo>
                  <a:lnTo>
                    <a:pt x="135" y="14"/>
                  </a:lnTo>
                  <a:lnTo>
                    <a:pt x="196" y="0"/>
                  </a:lnTo>
                  <a:lnTo>
                    <a:pt x="290" y="33"/>
                  </a:lnTo>
                  <a:lnTo>
                    <a:pt x="301" y="80"/>
                  </a:lnTo>
                  <a:lnTo>
                    <a:pt x="293" y="198"/>
                  </a:lnTo>
                  <a:lnTo>
                    <a:pt x="245" y="319"/>
                  </a:lnTo>
                  <a:lnTo>
                    <a:pt x="157" y="296"/>
                  </a:lnTo>
                  <a:lnTo>
                    <a:pt x="105" y="268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8" name="Freeform 473"/>
            <p:cNvSpPr>
              <a:spLocks/>
            </p:cNvSpPr>
            <p:nvPr/>
          </p:nvSpPr>
          <p:spPr bwMode="auto">
            <a:xfrm>
              <a:off x="1461035" y="4278690"/>
              <a:ext cx="249339" cy="256180"/>
            </a:xfrm>
            <a:custGeom>
              <a:avLst/>
              <a:gdLst>
                <a:gd name="T0" fmla="*/ 0 w 520"/>
                <a:gd name="T1" fmla="*/ 0 h 565"/>
                <a:gd name="T2" fmla="*/ 1 w 520"/>
                <a:gd name="T3" fmla="*/ 0 h 565"/>
                <a:gd name="T4" fmla="*/ 9 w 520"/>
                <a:gd name="T5" fmla="*/ 1 h 565"/>
                <a:gd name="T6" fmla="*/ 10 w 520"/>
                <a:gd name="T7" fmla="*/ 1 h 565"/>
                <a:gd name="T8" fmla="*/ 12 w 520"/>
                <a:gd name="T9" fmla="*/ 1 h 565"/>
                <a:gd name="T10" fmla="*/ 11 w 520"/>
                <a:gd name="T11" fmla="*/ 2 h 565"/>
                <a:gd name="T12" fmla="*/ 10 w 520"/>
                <a:gd name="T13" fmla="*/ 1 h 565"/>
                <a:gd name="T14" fmla="*/ 8 w 520"/>
                <a:gd name="T15" fmla="*/ 2 h 565"/>
                <a:gd name="T16" fmla="*/ 8 w 520"/>
                <a:gd name="T17" fmla="*/ 5 h 565"/>
                <a:gd name="T18" fmla="*/ 7 w 520"/>
                <a:gd name="T19" fmla="*/ 5 h 565"/>
                <a:gd name="T20" fmla="*/ 7 w 520"/>
                <a:gd name="T21" fmla="*/ 8 h 565"/>
                <a:gd name="T22" fmla="*/ 7 w 520"/>
                <a:gd name="T23" fmla="*/ 13 h 565"/>
                <a:gd name="T24" fmla="*/ 7 w 520"/>
                <a:gd name="T25" fmla="*/ 13 h 565"/>
                <a:gd name="T26" fmla="*/ 5 w 520"/>
                <a:gd name="T27" fmla="*/ 13 h 565"/>
                <a:gd name="T28" fmla="*/ 5 w 520"/>
                <a:gd name="T29" fmla="*/ 12 h 565"/>
                <a:gd name="T30" fmla="*/ 4 w 520"/>
                <a:gd name="T31" fmla="*/ 13 h 565"/>
                <a:gd name="T32" fmla="*/ 3 w 520"/>
                <a:gd name="T33" fmla="*/ 11 h 565"/>
                <a:gd name="T34" fmla="*/ 3 w 520"/>
                <a:gd name="T35" fmla="*/ 7 h 565"/>
                <a:gd name="T36" fmla="*/ 3 w 520"/>
                <a:gd name="T37" fmla="*/ 6 h 565"/>
                <a:gd name="T38" fmla="*/ 0 w 520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20"/>
                <a:gd name="T61" fmla="*/ 0 h 565"/>
                <a:gd name="T62" fmla="*/ 520 w 520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20" h="565">
                  <a:moveTo>
                    <a:pt x="0" y="19"/>
                  </a:moveTo>
                  <a:lnTo>
                    <a:pt x="63" y="0"/>
                  </a:lnTo>
                  <a:lnTo>
                    <a:pt x="376" y="54"/>
                  </a:lnTo>
                  <a:lnTo>
                    <a:pt x="446" y="28"/>
                  </a:lnTo>
                  <a:lnTo>
                    <a:pt x="520" y="42"/>
                  </a:lnTo>
                  <a:lnTo>
                    <a:pt x="457" y="81"/>
                  </a:lnTo>
                  <a:lnTo>
                    <a:pt x="434" y="54"/>
                  </a:lnTo>
                  <a:lnTo>
                    <a:pt x="359" y="72"/>
                  </a:lnTo>
                  <a:lnTo>
                    <a:pt x="359" y="230"/>
                  </a:lnTo>
                  <a:lnTo>
                    <a:pt x="319" y="233"/>
                  </a:lnTo>
                  <a:lnTo>
                    <a:pt x="319" y="356"/>
                  </a:lnTo>
                  <a:lnTo>
                    <a:pt x="319" y="537"/>
                  </a:lnTo>
                  <a:lnTo>
                    <a:pt x="286" y="565"/>
                  </a:lnTo>
                  <a:lnTo>
                    <a:pt x="236" y="565"/>
                  </a:lnTo>
                  <a:lnTo>
                    <a:pt x="210" y="525"/>
                  </a:lnTo>
                  <a:lnTo>
                    <a:pt x="188" y="547"/>
                  </a:lnTo>
                  <a:lnTo>
                    <a:pt x="137" y="486"/>
                  </a:lnTo>
                  <a:lnTo>
                    <a:pt x="113" y="288"/>
                  </a:lnTo>
                  <a:lnTo>
                    <a:pt x="113" y="26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29" name="Freeform 474"/>
            <p:cNvSpPr>
              <a:spLocks/>
            </p:cNvSpPr>
            <p:nvPr/>
          </p:nvSpPr>
          <p:spPr bwMode="auto">
            <a:xfrm>
              <a:off x="938770" y="3371718"/>
              <a:ext cx="154995" cy="140024"/>
            </a:xfrm>
            <a:custGeom>
              <a:avLst/>
              <a:gdLst>
                <a:gd name="T0" fmla="*/ 0 w 322"/>
                <a:gd name="T1" fmla="*/ 7 h 310"/>
                <a:gd name="T2" fmla="*/ 4 w 322"/>
                <a:gd name="T3" fmla="*/ 0 h 310"/>
                <a:gd name="T4" fmla="*/ 7 w 322"/>
                <a:gd name="T5" fmla="*/ 0 h 310"/>
                <a:gd name="T6" fmla="*/ 7 w 322"/>
                <a:gd name="T7" fmla="*/ 1 h 310"/>
                <a:gd name="T8" fmla="*/ 7 w 322"/>
                <a:gd name="T9" fmla="*/ 2 h 310"/>
                <a:gd name="T10" fmla="*/ 5 w 322"/>
                <a:gd name="T11" fmla="*/ 2 h 310"/>
                <a:gd name="T12" fmla="*/ 5 w 322"/>
                <a:gd name="T13" fmla="*/ 5 h 310"/>
                <a:gd name="T14" fmla="*/ 3 w 322"/>
                <a:gd name="T15" fmla="*/ 5 h 310"/>
                <a:gd name="T16" fmla="*/ 4 w 322"/>
                <a:gd name="T17" fmla="*/ 7 h 310"/>
                <a:gd name="T18" fmla="*/ 0 w 322"/>
                <a:gd name="T19" fmla="*/ 7 h 3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2"/>
                <a:gd name="T31" fmla="*/ 0 h 310"/>
                <a:gd name="T32" fmla="*/ 322 w 322"/>
                <a:gd name="T33" fmla="*/ 310 h 3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2" h="310">
                  <a:moveTo>
                    <a:pt x="0" y="310"/>
                  </a:moveTo>
                  <a:lnTo>
                    <a:pt x="154" y="0"/>
                  </a:lnTo>
                  <a:lnTo>
                    <a:pt x="317" y="5"/>
                  </a:lnTo>
                  <a:lnTo>
                    <a:pt x="322" y="22"/>
                  </a:lnTo>
                  <a:lnTo>
                    <a:pt x="317" y="80"/>
                  </a:lnTo>
                  <a:lnTo>
                    <a:pt x="197" y="76"/>
                  </a:lnTo>
                  <a:lnTo>
                    <a:pt x="196" y="198"/>
                  </a:lnTo>
                  <a:lnTo>
                    <a:pt x="152" y="221"/>
                  </a:lnTo>
                  <a:lnTo>
                    <a:pt x="156" y="292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0" name="Freeform 475"/>
            <p:cNvSpPr>
              <a:spLocks/>
            </p:cNvSpPr>
            <p:nvPr/>
          </p:nvSpPr>
          <p:spPr bwMode="auto">
            <a:xfrm>
              <a:off x="1653093" y="3470371"/>
              <a:ext cx="303250" cy="396203"/>
            </a:xfrm>
            <a:custGeom>
              <a:avLst/>
              <a:gdLst>
                <a:gd name="T0" fmla="*/ 0 w 634"/>
                <a:gd name="T1" fmla="*/ 11 h 874"/>
                <a:gd name="T2" fmla="*/ 1 w 634"/>
                <a:gd name="T3" fmla="*/ 13 h 874"/>
                <a:gd name="T4" fmla="*/ 1 w 634"/>
                <a:gd name="T5" fmla="*/ 15 h 874"/>
                <a:gd name="T6" fmla="*/ 3 w 634"/>
                <a:gd name="T7" fmla="*/ 16 h 874"/>
                <a:gd name="T8" fmla="*/ 5 w 634"/>
                <a:gd name="T9" fmla="*/ 19 h 874"/>
                <a:gd name="T10" fmla="*/ 8 w 634"/>
                <a:gd name="T11" fmla="*/ 20 h 874"/>
                <a:gd name="T12" fmla="*/ 11 w 634"/>
                <a:gd name="T13" fmla="*/ 20 h 874"/>
                <a:gd name="T14" fmla="*/ 12 w 634"/>
                <a:gd name="T15" fmla="*/ 19 h 874"/>
                <a:gd name="T16" fmla="*/ 11 w 634"/>
                <a:gd name="T17" fmla="*/ 17 h 874"/>
                <a:gd name="T18" fmla="*/ 10 w 634"/>
                <a:gd name="T19" fmla="*/ 16 h 874"/>
                <a:gd name="T20" fmla="*/ 11 w 634"/>
                <a:gd name="T21" fmla="*/ 15 h 874"/>
                <a:gd name="T22" fmla="*/ 11 w 634"/>
                <a:gd name="T23" fmla="*/ 13 h 874"/>
                <a:gd name="T24" fmla="*/ 12 w 634"/>
                <a:gd name="T25" fmla="*/ 11 h 874"/>
                <a:gd name="T26" fmla="*/ 13 w 634"/>
                <a:gd name="T27" fmla="*/ 6 h 874"/>
                <a:gd name="T28" fmla="*/ 14 w 634"/>
                <a:gd name="T29" fmla="*/ 5 h 874"/>
                <a:gd name="T30" fmla="*/ 13 w 634"/>
                <a:gd name="T31" fmla="*/ 5 h 874"/>
                <a:gd name="T32" fmla="*/ 13 w 634"/>
                <a:gd name="T33" fmla="*/ 1 h 874"/>
                <a:gd name="T34" fmla="*/ 12 w 634"/>
                <a:gd name="T35" fmla="*/ 0 h 874"/>
                <a:gd name="T36" fmla="*/ 11 w 634"/>
                <a:gd name="T37" fmla="*/ 1 h 874"/>
                <a:gd name="T38" fmla="*/ 3 w 634"/>
                <a:gd name="T39" fmla="*/ 1 h 874"/>
                <a:gd name="T40" fmla="*/ 3 w 634"/>
                <a:gd name="T41" fmla="*/ 3 h 874"/>
                <a:gd name="T42" fmla="*/ 2 w 634"/>
                <a:gd name="T43" fmla="*/ 3 h 874"/>
                <a:gd name="T44" fmla="*/ 2 w 634"/>
                <a:gd name="T45" fmla="*/ 4 h 874"/>
                <a:gd name="T46" fmla="*/ 2 w 634"/>
                <a:gd name="T47" fmla="*/ 8 h 874"/>
                <a:gd name="T48" fmla="*/ 1 w 634"/>
                <a:gd name="T49" fmla="*/ 8 h 874"/>
                <a:gd name="T50" fmla="*/ 0 w 634"/>
                <a:gd name="T51" fmla="*/ 11 h 8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4"/>
                <a:gd name="T79" fmla="*/ 0 h 874"/>
                <a:gd name="T80" fmla="*/ 634 w 634"/>
                <a:gd name="T81" fmla="*/ 874 h 8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4" h="874">
                  <a:moveTo>
                    <a:pt x="0" y="460"/>
                  </a:moveTo>
                  <a:lnTo>
                    <a:pt x="30" y="549"/>
                  </a:lnTo>
                  <a:lnTo>
                    <a:pt x="59" y="644"/>
                  </a:lnTo>
                  <a:lnTo>
                    <a:pt x="124" y="679"/>
                  </a:lnTo>
                  <a:lnTo>
                    <a:pt x="216" y="807"/>
                  </a:lnTo>
                  <a:lnTo>
                    <a:pt x="344" y="874"/>
                  </a:lnTo>
                  <a:lnTo>
                    <a:pt x="460" y="857"/>
                  </a:lnTo>
                  <a:lnTo>
                    <a:pt x="532" y="832"/>
                  </a:lnTo>
                  <a:lnTo>
                    <a:pt x="488" y="740"/>
                  </a:lnTo>
                  <a:lnTo>
                    <a:pt x="423" y="684"/>
                  </a:lnTo>
                  <a:lnTo>
                    <a:pt x="466" y="652"/>
                  </a:lnTo>
                  <a:lnTo>
                    <a:pt x="474" y="572"/>
                  </a:lnTo>
                  <a:lnTo>
                    <a:pt x="544" y="462"/>
                  </a:lnTo>
                  <a:lnTo>
                    <a:pt x="575" y="273"/>
                  </a:lnTo>
                  <a:lnTo>
                    <a:pt x="634" y="230"/>
                  </a:lnTo>
                  <a:lnTo>
                    <a:pt x="587" y="192"/>
                  </a:lnTo>
                  <a:lnTo>
                    <a:pt x="570" y="50"/>
                  </a:lnTo>
                  <a:lnTo>
                    <a:pt x="521" y="0"/>
                  </a:lnTo>
                  <a:lnTo>
                    <a:pt x="460" y="59"/>
                  </a:lnTo>
                  <a:lnTo>
                    <a:pt x="116" y="49"/>
                  </a:lnTo>
                  <a:lnTo>
                    <a:pt x="116" y="138"/>
                  </a:lnTo>
                  <a:lnTo>
                    <a:pt x="83" y="139"/>
                  </a:lnTo>
                  <a:lnTo>
                    <a:pt x="83" y="166"/>
                  </a:lnTo>
                  <a:lnTo>
                    <a:pt x="82" y="334"/>
                  </a:lnTo>
                  <a:lnTo>
                    <a:pt x="42" y="343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1" name="Freeform 476"/>
            <p:cNvSpPr>
              <a:spLocks/>
            </p:cNvSpPr>
            <p:nvPr/>
          </p:nvSpPr>
          <p:spPr bwMode="auto">
            <a:xfrm>
              <a:off x="1814826" y="4463266"/>
              <a:ext cx="23586" cy="31824"/>
            </a:xfrm>
            <a:custGeom>
              <a:avLst/>
              <a:gdLst>
                <a:gd name="T0" fmla="*/ 0 w 46"/>
                <a:gd name="T1" fmla="*/ 1 h 72"/>
                <a:gd name="T2" fmla="*/ 1 w 46"/>
                <a:gd name="T3" fmla="*/ 2 h 72"/>
                <a:gd name="T4" fmla="*/ 1 w 46"/>
                <a:gd name="T5" fmla="*/ 1 h 72"/>
                <a:gd name="T6" fmla="*/ 1 w 46"/>
                <a:gd name="T7" fmla="*/ 0 h 72"/>
                <a:gd name="T8" fmla="*/ 0 w 46"/>
                <a:gd name="T9" fmla="*/ 1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72"/>
                <a:gd name="T17" fmla="*/ 46 w 4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72">
                  <a:moveTo>
                    <a:pt x="0" y="40"/>
                  </a:moveTo>
                  <a:lnTo>
                    <a:pt x="25" y="72"/>
                  </a:lnTo>
                  <a:lnTo>
                    <a:pt x="46" y="46"/>
                  </a:lnTo>
                  <a:lnTo>
                    <a:pt x="42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2" name="Freeform 477"/>
            <p:cNvSpPr>
              <a:spLocks/>
            </p:cNvSpPr>
            <p:nvPr/>
          </p:nvSpPr>
          <p:spPr bwMode="auto">
            <a:xfrm>
              <a:off x="1794610" y="3957272"/>
              <a:ext cx="198797" cy="216400"/>
            </a:xfrm>
            <a:custGeom>
              <a:avLst/>
              <a:gdLst>
                <a:gd name="T0" fmla="*/ 0 w 409"/>
                <a:gd name="T1" fmla="*/ 3 h 475"/>
                <a:gd name="T2" fmla="*/ 0 w 409"/>
                <a:gd name="T3" fmla="*/ 6 h 475"/>
                <a:gd name="T4" fmla="*/ 1 w 409"/>
                <a:gd name="T5" fmla="*/ 8 h 475"/>
                <a:gd name="T6" fmla="*/ 3 w 409"/>
                <a:gd name="T7" fmla="*/ 9 h 475"/>
                <a:gd name="T8" fmla="*/ 4 w 409"/>
                <a:gd name="T9" fmla="*/ 9 h 475"/>
                <a:gd name="T10" fmla="*/ 5 w 409"/>
                <a:gd name="T11" fmla="*/ 11 h 475"/>
                <a:gd name="T12" fmla="*/ 8 w 409"/>
                <a:gd name="T13" fmla="*/ 11 h 475"/>
                <a:gd name="T14" fmla="*/ 10 w 409"/>
                <a:gd name="T15" fmla="*/ 10 h 475"/>
                <a:gd name="T16" fmla="*/ 8 w 409"/>
                <a:gd name="T17" fmla="*/ 5 h 475"/>
                <a:gd name="T18" fmla="*/ 9 w 409"/>
                <a:gd name="T19" fmla="*/ 4 h 475"/>
                <a:gd name="T20" fmla="*/ 4 w 409"/>
                <a:gd name="T21" fmla="*/ 0 h 475"/>
                <a:gd name="T22" fmla="*/ 3 w 409"/>
                <a:gd name="T23" fmla="*/ 2 h 475"/>
                <a:gd name="T24" fmla="*/ 2 w 409"/>
                <a:gd name="T25" fmla="*/ 1 h 475"/>
                <a:gd name="T26" fmla="*/ 2 w 409"/>
                <a:gd name="T27" fmla="*/ 2 h 475"/>
                <a:gd name="T28" fmla="*/ 2 w 409"/>
                <a:gd name="T29" fmla="*/ 0 h 475"/>
                <a:gd name="T30" fmla="*/ 1 w 409"/>
                <a:gd name="T31" fmla="*/ 0 h 475"/>
                <a:gd name="T32" fmla="*/ 1 w 409"/>
                <a:gd name="T33" fmla="*/ 1 h 475"/>
                <a:gd name="T34" fmla="*/ 1 w 409"/>
                <a:gd name="T35" fmla="*/ 2 h 475"/>
                <a:gd name="T36" fmla="*/ 0 w 409"/>
                <a:gd name="T37" fmla="*/ 3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9"/>
                <a:gd name="T58" fmla="*/ 0 h 475"/>
                <a:gd name="T59" fmla="*/ 409 w 409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9" h="475">
                  <a:moveTo>
                    <a:pt x="0" y="150"/>
                  </a:moveTo>
                  <a:lnTo>
                    <a:pt x="3" y="242"/>
                  </a:lnTo>
                  <a:lnTo>
                    <a:pt x="52" y="334"/>
                  </a:lnTo>
                  <a:lnTo>
                    <a:pt x="124" y="375"/>
                  </a:lnTo>
                  <a:lnTo>
                    <a:pt x="160" y="384"/>
                  </a:lnTo>
                  <a:lnTo>
                    <a:pt x="199" y="475"/>
                  </a:lnTo>
                  <a:lnTo>
                    <a:pt x="353" y="462"/>
                  </a:lnTo>
                  <a:lnTo>
                    <a:pt x="409" y="423"/>
                  </a:lnTo>
                  <a:lnTo>
                    <a:pt x="351" y="237"/>
                  </a:lnTo>
                  <a:lnTo>
                    <a:pt x="367" y="165"/>
                  </a:lnTo>
                  <a:lnTo>
                    <a:pt x="175" y="0"/>
                  </a:lnTo>
                  <a:lnTo>
                    <a:pt x="118" y="84"/>
                  </a:lnTo>
                  <a:lnTo>
                    <a:pt x="98" y="61"/>
                  </a:lnTo>
                  <a:lnTo>
                    <a:pt x="84" y="80"/>
                  </a:lnTo>
                  <a:lnTo>
                    <a:pt x="82" y="0"/>
                  </a:lnTo>
                  <a:lnTo>
                    <a:pt x="29" y="5"/>
                  </a:lnTo>
                  <a:lnTo>
                    <a:pt x="39" y="62"/>
                  </a:lnTo>
                  <a:lnTo>
                    <a:pt x="42" y="97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3" name="Freeform 478"/>
            <p:cNvSpPr>
              <a:spLocks/>
            </p:cNvSpPr>
            <p:nvPr/>
          </p:nvSpPr>
          <p:spPr bwMode="auto">
            <a:xfrm>
              <a:off x="1247075" y="3715413"/>
              <a:ext cx="40433" cy="103427"/>
            </a:xfrm>
            <a:custGeom>
              <a:avLst/>
              <a:gdLst>
                <a:gd name="T0" fmla="*/ 0 w 82"/>
                <a:gd name="T1" fmla="*/ 0 h 227"/>
                <a:gd name="T2" fmla="*/ 1 w 82"/>
                <a:gd name="T3" fmla="*/ 0 h 227"/>
                <a:gd name="T4" fmla="*/ 2 w 82"/>
                <a:gd name="T5" fmla="*/ 5 h 227"/>
                <a:gd name="T6" fmla="*/ 1 w 82"/>
                <a:gd name="T7" fmla="*/ 5 h 227"/>
                <a:gd name="T8" fmla="*/ 0 w 82"/>
                <a:gd name="T9" fmla="*/ 0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27"/>
                <a:gd name="T17" fmla="*/ 82 w 82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27">
                  <a:moveTo>
                    <a:pt x="0" y="0"/>
                  </a:moveTo>
                  <a:lnTo>
                    <a:pt x="41" y="10"/>
                  </a:lnTo>
                  <a:lnTo>
                    <a:pt x="82" y="219"/>
                  </a:lnTo>
                  <a:lnTo>
                    <a:pt x="53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4" name="Freeform 479"/>
            <p:cNvSpPr>
              <a:spLocks/>
            </p:cNvSpPr>
            <p:nvPr/>
          </p:nvSpPr>
          <p:spPr bwMode="auto">
            <a:xfrm>
              <a:off x="1796295" y="3858619"/>
              <a:ext cx="96029" cy="106609"/>
            </a:xfrm>
            <a:custGeom>
              <a:avLst/>
              <a:gdLst>
                <a:gd name="T0" fmla="*/ 0 w 198"/>
                <a:gd name="T1" fmla="*/ 5 h 234"/>
                <a:gd name="T2" fmla="*/ 1 w 198"/>
                <a:gd name="T3" fmla="*/ 5 h 234"/>
                <a:gd name="T4" fmla="*/ 2 w 198"/>
                <a:gd name="T5" fmla="*/ 5 h 234"/>
                <a:gd name="T6" fmla="*/ 2 w 198"/>
                <a:gd name="T7" fmla="*/ 4 h 234"/>
                <a:gd name="T8" fmla="*/ 4 w 198"/>
                <a:gd name="T9" fmla="*/ 4 h 234"/>
                <a:gd name="T10" fmla="*/ 5 w 198"/>
                <a:gd name="T11" fmla="*/ 2 h 234"/>
                <a:gd name="T12" fmla="*/ 4 w 198"/>
                <a:gd name="T13" fmla="*/ 0 h 234"/>
                <a:gd name="T14" fmla="*/ 1 w 198"/>
                <a:gd name="T15" fmla="*/ 0 h 234"/>
                <a:gd name="T16" fmla="*/ 1 w 198"/>
                <a:gd name="T17" fmla="*/ 2 h 234"/>
                <a:gd name="T18" fmla="*/ 1 w 198"/>
                <a:gd name="T19" fmla="*/ 3 h 234"/>
                <a:gd name="T20" fmla="*/ 0 w 198"/>
                <a:gd name="T21" fmla="*/ 5 h 2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234"/>
                <a:gd name="T35" fmla="*/ 198 w 198"/>
                <a:gd name="T36" fmla="*/ 234 h 2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234">
                  <a:moveTo>
                    <a:pt x="0" y="234"/>
                  </a:moveTo>
                  <a:lnTo>
                    <a:pt x="27" y="222"/>
                  </a:lnTo>
                  <a:lnTo>
                    <a:pt x="80" y="217"/>
                  </a:lnTo>
                  <a:lnTo>
                    <a:pt x="82" y="186"/>
                  </a:lnTo>
                  <a:lnTo>
                    <a:pt x="159" y="165"/>
                  </a:lnTo>
                  <a:lnTo>
                    <a:pt x="198" y="87"/>
                  </a:lnTo>
                  <a:lnTo>
                    <a:pt x="159" y="0"/>
                  </a:lnTo>
                  <a:lnTo>
                    <a:pt x="43" y="17"/>
                  </a:lnTo>
                  <a:lnTo>
                    <a:pt x="56" y="82"/>
                  </a:lnTo>
                  <a:lnTo>
                    <a:pt x="29" y="12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5" name="Freeform 480"/>
            <p:cNvSpPr>
              <a:spLocks/>
            </p:cNvSpPr>
            <p:nvPr/>
          </p:nvSpPr>
          <p:spPr bwMode="auto">
            <a:xfrm>
              <a:off x="1700265" y="3285794"/>
              <a:ext cx="205536" cy="211627"/>
            </a:xfrm>
            <a:custGeom>
              <a:avLst/>
              <a:gdLst>
                <a:gd name="T0" fmla="*/ 0 w 429"/>
                <a:gd name="T1" fmla="*/ 2 h 464"/>
                <a:gd name="T2" fmla="*/ 0 w 429"/>
                <a:gd name="T3" fmla="*/ 11 h 464"/>
                <a:gd name="T4" fmla="*/ 8 w 429"/>
                <a:gd name="T5" fmla="*/ 11 h 464"/>
                <a:gd name="T6" fmla="*/ 10 w 429"/>
                <a:gd name="T7" fmla="*/ 9 h 464"/>
                <a:gd name="T8" fmla="*/ 10 w 429"/>
                <a:gd name="T9" fmla="*/ 9 h 464"/>
                <a:gd name="T10" fmla="*/ 7 w 429"/>
                <a:gd name="T11" fmla="*/ 2 h 464"/>
                <a:gd name="T12" fmla="*/ 8 w 429"/>
                <a:gd name="T13" fmla="*/ 4 h 464"/>
                <a:gd name="T14" fmla="*/ 9 w 429"/>
                <a:gd name="T15" fmla="*/ 3 h 464"/>
                <a:gd name="T16" fmla="*/ 8 w 429"/>
                <a:gd name="T17" fmla="*/ 0 h 464"/>
                <a:gd name="T18" fmla="*/ 7 w 429"/>
                <a:gd name="T19" fmla="*/ 1 h 464"/>
                <a:gd name="T20" fmla="*/ 7 w 429"/>
                <a:gd name="T21" fmla="*/ 0 h 464"/>
                <a:gd name="T22" fmla="*/ 5 w 429"/>
                <a:gd name="T23" fmla="*/ 0 h 464"/>
                <a:gd name="T24" fmla="*/ 4 w 429"/>
                <a:gd name="T25" fmla="*/ 1 h 464"/>
                <a:gd name="T26" fmla="*/ 0 w 429"/>
                <a:gd name="T27" fmla="*/ 0 h 464"/>
                <a:gd name="T28" fmla="*/ 0 w 429"/>
                <a:gd name="T29" fmla="*/ 2 h 4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9"/>
                <a:gd name="T46" fmla="*/ 0 h 464"/>
                <a:gd name="T47" fmla="*/ 429 w 429"/>
                <a:gd name="T48" fmla="*/ 464 h 4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9" h="464">
                  <a:moveTo>
                    <a:pt x="0" y="75"/>
                  </a:moveTo>
                  <a:lnTo>
                    <a:pt x="17" y="454"/>
                  </a:lnTo>
                  <a:lnTo>
                    <a:pt x="361" y="464"/>
                  </a:lnTo>
                  <a:lnTo>
                    <a:pt x="422" y="405"/>
                  </a:lnTo>
                  <a:lnTo>
                    <a:pt x="429" y="364"/>
                  </a:lnTo>
                  <a:lnTo>
                    <a:pt x="298" y="98"/>
                  </a:lnTo>
                  <a:lnTo>
                    <a:pt x="361" y="183"/>
                  </a:lnTo>
                  <a:lnTo>
                    <a:pt x="392" y="110"/>
                  </a:lnTo>
                  <a:lnTo>
                    <a:pt x="361" y="17"/>
                  </a:lnTo>
                  <a:lnTo>
                    <a:pt x="284" y="30"/>
                  </a:lnTo>
                  <a:lnTo>
                    <a:pt x="282" y="4"/>
                  </a:lnTo>
                  <a:lnTo>
                    <a:pt x="239" y="4"/>
                  </a:lnTo>
                  <a:lnTo>
                    <a:pt x="166" y="40"/>
                  </a:lnTo>
                  <a:lnTo>
                    <a:pt x="17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6" name="Freeform 481"/>
            <p:cNvSpPr>
              <a:spLocks/>
            </p:cNvSpPr>
            <p:nvPr/>
          </p:nvSpPr>
          <p:spPr bwMode="auto">
            <a:xfrm>
              <a:off x="1154415" y="3637445"/>
              <a:ext cx="136463" cy="109791"/>
            </a:xfrm>
            <a:custGeom>
              <a:avLst/>
              <a:gdLst>
                <a:gd name="T0" fmla="*/ 0 w 285"/>
                <a:gd name="T1" fmla="*/ 5 h 242"/>
                <a:gd name="T2" fmla="*/ 1 w 285"/>
                <a:gd name="T3" fmla="*/ 5 h 242"/>
                <a:gd name="T4" fmla="*/ 2 w 285"/>
                <a:gd name="T5" fmla="*/ 6 h 242"/>
                <a:gd name="T6" fmla="*/ 2 w 285"/>
                <a:gd name="T7" fmla="*/ 4 h 242"/>
                <a:gd name="T8" fmla="*/ 5 w 285"/>
                <a:gd name="T9" fmla="*/ 4 h 242"/>
                <a:gd name="T10" fmla="*/ 5 w 285"/>
                <a:gd name="T11" fmla="*/ 4 h 242"/>
                <a:gd name="T12" fmla="*/ 7 w 285"/>
                <a:gd name="T13" fmla="*/ 3 h 242"/>
                <a:gd name="T14" fmla="*/ 5 w 285"/>
                <a:gd name="T15" fmla="*/ 1 h 242"/>
                <a:gd name="T16" fmla="*/ 5 w 285"/>
                <a:gd name="T17" fmla="*/ 0 h 242"/>
                <a:gd name="T18" fmla="*/ 1 w 285"/>
                <a:gd name="T19" fmla="*/ 2 h 242"/>
                <a:gd name="T20" fmla="*/ 0 w 285"/>
                <a:gd name="T21" fmla="*/ 5 h 2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5"/>
                <a:gd name="T34" fmla="*/ 0 h 242"/>
                <a:gd name="T35" fmla="*/ 285 w 285"/>
                <a:gd name="T36" fmla="*/ 242 h 2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5" h="242">
                  <a:moveTo>
                    <a:pt x="0" y="207"/>
                  </a:moveTo>
                  <a:lnTo>
                    <a:pt x="23" y="233"/>
                  </a:lnTo>
                  <a:lnTo>
                    <a:pt x="102" y="242"/>
                  </a:lnTo>
                  <a:lnTo>
                    <a:pt x="92" y="181"/>
                  </a:lnTo>
                  <a:lnTo>
                    <a:pt x="192" y="171"/>
                  </a:lnTo>
                  <a:lnTo>
                    <a:pt x="233" y="181"/>
                  </a:lnTo>
                  <a:lnTo>
                    <a:pt x="285" y="135"/>
                  </a:lnTo>
                  <a:lnTo>
                    <a:pt x="214" y="42"/>
                  </a:lnTo>
                  <a:lnTo>
                    <a:pt x="206" y="0"/>
                  </a:lnTo>
                  <a:lnTo>
                    <a:pt x="49" y="79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7" name="Freeform 482"/>
            <p:cNvSpPr>
              <a:spLocks/>
            </p:cNvSpPr>
            <p:nvPr/>
          </p:nvSpPr>
          <p:spPr bwMode="auto">
            <a:xfrm>
              <a:off x="1653093" y="4102069"/>
              <a:ext cx="215645" cy="195715"/>
            </a:xfrm>
            <a:custGeom>
              <a:avLst/>
              <a:gdLst>
                <a:gd name="T0" fmla="*/ 0 w 450"/>
                <a:gd name="T1" fmla="*/ 5 h 434"/>
                <a:gd name="T2" fmla="*/ 0 w 450"/>
                <a:gd name="T3" fmla="*/ 9 h 434"/>
                <a:gd name="T4" fmla="*/ 1 w 450"/>
                <a:gd name="T5" fmla="*/ 10 h 434"/>
                <a:gd name="T6" fmla="*/ 3 w 450"/>
                <a:gd name="T7" fmla="*/ 10 h 434"/>
                <a:gd name="T8" fmla="*/ 4 w 450"/>
                <a:gd name="T9" fmla="*/ 10 h 434"/>
                <a:gd name="T10" fmla="*/ 6 w 450"/>
                <a:gd name="T11" fmla="*/ 9 h 434"/>
                <a:gd name="T12" fmla="*/ 6 w 450"/>
                <a:gd name="T13" fmla="*/ 8 h 434"/>
                <a:gd name="T14" fmla="*/ 7 w 450"/>
                <a:gd name="T15" fmla="*/ 8 h 434"/>
                <a:gd name="T16" fmla="*/ 7 w 450"/>
                <a:gd name="T17" fmla="*/ 7 h 434"/>
                <a:gd name="T18" fmla="*/ 10 w 450"/>
                <a:gd name="T19" fmla="*/ 6 h 434"/>
                <a:gd name="T20" fmla="*/ 9 w 450"/>
                <a:gd name="T21" fmla="*/ 6 h 434"/>
                <a:gd name="T22" fmla="*/ 10 w 450"/>
                <a:gd name="T23" fmla="*/ 3 h 434"/>
                <a:gd name="T24" fmla="*/ 10 w 450"/>
                <a:gd name="T25" fmla="*/ 1 h 434"/>
                <a:gd name="T26" fmla="*/ 8 w 450"/>
                <a:gd name="T27" fmla="*/ 0 h 434"/>
                <a:gd name="T28" fmla="*/ 8 w 450"/>
                <a:gd name="T29" fmla="*/ 0 h 434"/>
                <a:gd name="T30" fmla="*/ 6 w 450"/>
                <a:gd name="T31" fmla="*/ 1 h 434"/>
                <a:gd name="T32" fmla="*/ 6 w 450"/>
                <a:gd name="T33" fmla="*/ 3 h 434"/>
                <a:gd name="T34" fmla="*/ 7 w 450"/>
                <a:gd name="T35" fmla="*/ 4 h 434"/>
                <a:gd name="T36" fmla="*/ 7 w 450"/>
                <a:gd name="T37" fmla="*/ 5 h 434"/>
                <a:gd name="T38" fmla="*/ 2 w 450"/>
                <a:gd name="T39" fmla="*/ 3 h 434"/>
                <a:gd name="T40" fmla="*/ 2 w 450"/>
                <a:gd name="T41" fmla="*/ 5 h 434"/>
                <a:gd name="T42" fmla="*/ 0 w 450"/>
                <a:gd name="T43" fmla="*/ 5 h 4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0"/>
                <a:gd name="T67" fmla="*/ 0 h 434"/>
                <a:gd name="T68" fmla="*/ 450 w 450"/>
                <a:gd name="T69" fmla="*/ 434 h 4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0" h="434">
                  <a:moveTo>
                    <a:pt x="0" y="212"/>
                  </a:moveTo>
                  <a:lnTo>
                    <a:pt x="0" y="379"/>
                  </a:lnTo>
                  <a:lnTo>
                    <a:pt x="47" y="419"/>
                  </a:lnTo>
                  <a:lnTo>
                    <a:pt x="121" y="433"/>
                  </a:lnTo>
                  <a:lnTo>
                    <a:pt x="187" y="434"/>
                  </a:lnTo>
                  <a:lnTo>
                    <a:pt x="254" y="375"/>
                  </a:lnTo>
                  <a:lnTo>
                    <a:pt x="256" y="348"/>
                  </a:lnTo>
                  <a:lnTo>
                    <a:pt x="317" y="334"/>
                  </a:lnTo>
                  <a:lnTo>
                    <a:pt x="309" y="310"/>
                  </a:lnTo>
                  <a:lnTo>
                    <a:pt x="428" y="265"/>
                  </a:lnTo>
                  <a:lnTo>
                    <a:pt x="412" y="245"/>
                  </a:lnTo>
                  <a:lnTo>
                    <a:pt x="450" y="114"/>
                  </a:lnTo>
                  <a:lnTo>
                    <a:pt x="422" y="56"/>
                  </a:lnTo>
                  <a:lnTo>
                    <a:pt x="350" y="15"/>
                  </a:lnTo>
                  <a:lnTo>
                    <a:pt x="329" y="0"/>
                  </a:lnTo>
                  <a:lnTo>
                    <a:pt x="260" y="42"/>
                  </a:lnTo>
                  <a:lnTo>
                    <a:pt x="254" y="156"/>
                  </a:lnTo>
                  <a:lnTo>
                    <a:pt x="298" y="177"/>
                  </a:lnTo>
                  <a:lnTo>
                    <a:pt x="300" y="225"/>
                  </a:lnTo>
                  <a:lnTo>
                    <a:pt x="81" y="122"/>
                  </a:lnTo>
                  <a:lnTo>
                    <a:pt x="86" y="212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8" name="Freeform 483"/>
            <p:cNvSpPr>
              <a:spLocks/>
            </p:cNvSpPr>
            <p:nvPr/>
          </p:nvSpPr>
          <p:spPr bwMode="auto">
            <a:xfrm>
              <a:off x="1552010" y="4388481"/>
              <a:ext cx="299881" cy="264136"/>
            </a:xfrm>
            <a:custGeom>
              <a:avLst/>
              <a:gdLst>
                <a:gd name="T0" fmla="*/ 0 w 624"/>
                <a:gd name="T1" fmla="*/ 7 h 583"/>
                <a:gd name="T2" fmla="*/ 1 w 624"/>
                <a:gd name="T3" fmla="*/ 7 h 583"/>
                <a:gd name="T4" fmla="*/ 1 w 624"/>
                <a:gd name="T5" fmla="*/ 7 h 583"/>
                <a:gd name="T6" fmla="*/ 2 w 624"/>
                <a:gd name="T7" fmla="*/ 7 h 583"/>
                <a:gd name="T8" fmla="*/ 3 w 624"/>
                <a:gd name="T9" fmla="*/ 7 h 583"/>
                <a:gd name="T10" fmla="*/ 3 w 624"/>
                <a:gd name="T11" fmla="*/ 3 h 583"/>
                <a:gd name="T12" fmla="*/ 4 w 624"/>
                <a:gd name="T13" fmla="*/ 4 h 583"/>
                <a:gd name="T14" fmla="*/ 4 w 624"/>
                <a:gd name="T15" fmla="*/ 5 h 583"/>
                <a:gd name="T16" fmla="*/ 5 w 624"/>
                <a:gd name="T17" fmla="*/ 5 h 583"/>
                <a:gd name="T18" fmla="*/ 6 w 624"/>
                <a:gd name="T19" fmla="*/ 4 h 583"/>
                <a:gd name="T20" fmla="*/ 8 w 624"/>
                <a:gd name="T21" fmla="*/ 4 h 583"/>
                <a:gd name="T22" fmla="*/ 11 w 624"/>
                <a:gd name="T23" fmla="*/ 0 h 583"/>
                <a:gd name="T24" fmla="*/ 13 w 624"/>
                <a:gd name="T25" fmla="*/ 1 h 583"/>
                <a:gd name="T26" fmla="*/ 14 w 624"/>
                <a:gd name="T27" fmla="*/ 4 h 583"/>
                <a:gd name="T28" fmla="*/ 13 w 624"/>
                <a:gd name="T29" fmla="*/ 5 h 583"/>
                <a:gd name="T30" fmla="*/ 13 w 624"/>
                <a:gd name="T31" fmla="*/ 5 h 583"/>
                <a:gd name="T32" fmla="*/ 14 w 624"/>
                <a:gd name="T33" fmla="*/ 5 h 583"/>
                <a:gd name="T34" fmla="*/ 15 w 624"/>
                <a:gd name="T35" fmla="*/ 5 h 583"/>
                <a:gd name="T36" fmla="*/ 14 w 624"/>
                <a:gd name="T37" fmla="*/ 7 h 583"/>
                <a:gd name="T38" fmla="*/ 12 w 624"/>
                <a:gd name="T39" fmla="*/ 10 h 583"/>
                <a:gd name="T40" fmla="*/ 9 w 624"/>
                <a:gd name="T41" fmla="*/ 13 h 583"/>
                <a:gd name="T42" fmla="*/ 7 w 624"/>
                <a:gd name="T43" fmla="*/ 13 h 583"/>
                <a:gd name="T44" fmla="*/ 2 w 624"/>
                <a:gd name="T45" fmla="*/ 13 h 583"/>
                <a:gd name="T46" fmla="*/ 1 w 624"/>
                <a:gd name="T47" fmla="*/ 12 h 583"/>
                <a:gd name="T48" fmla="*/ 1 w 624"/>
                <a:gd name="T49" fmla="*/ 11 h 583"/>
                <a:gd name="T50" fmla="*/ 0 w 624"/>
                <a:gd name="T51" fmla="*/ 7 h 5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583"/>
                <a:gd name="T80" fmla="*/ 624 w 624"/>
                <a:gd name="T81" fmla="*/ 583 h 5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583">
                  <a:moveTo>
                    <a:pt x="0" y="308"/>
                  </a:moveTo>
                  <a:lnTo>
                    <a:pt x="22" y="286"/>
                  </a:lnTo>
                  <a:lnTo>
                    <a:pt x="48" y="326"/>
                  </a:lnTo>
                  <a:lnTo>
                    <a:pt x="98" y="326"/>
                  </a:lnTo>
                  <a:lnTo>
                    <a:pt x="131" y="298"/>
                  </a:lnTo>
                  <a:lnTo>
                    <a:pt x="131" y="117"/>
                  </a:lnTo>
                  <a:lnTo>
                    <a:pt x="165" y="163"/>
                  </a:lnTo>
                  <a:lnTo>
                    <a:pt x="163" y="213"/>
                  </a:lnTo>
                  <a:lnTo>
                    <a:pt x="217" y="211"/>
                  </a:lnTo>
                  <a:lnTo>
                    <a:pt x="262" y="156"/>
                  </a:lnTo>
                  <a:lnTo>
                    <a:pt x="347" y="156"/>
                  </a:lnTo>
                  <a:lnTo>
                    <a:pt x="489" y="0"/>
                  </a:lnTo>
                  <a:lnTo>
                    <a:pt x="577" y="23"/>
                  </a:lnTo>
                  <a:lnTo>
                    <a:pt x="593" y="167"/>
                  </a:lnTo>
                  <a:lnTo>
                    <a:pt x="551" y="207"/>
                  </a:lnTo>
                  <a:lnTo>
                    <a:pt x="576" y="239"/>
                  </a:lnTo>
                  <a:lnTo>
                    <a:pt x="597" y="213"/>
                  </a:lnTo>
                  <a:lnTo>
                    <a:pt x="624" y="213"/>
                  </a:lnTo>
                  <a:lnTo>
                    <a:pt x="608" y="298"/>
                  </a:lnTo>
                  <a:lnTo>
                    <a:pt x="521" y="429"/>
                  </a:lnTo>
                  <a:lnTo>
                    <a:pt x="404" y="543"/>
                  </a:lnTo>
                  <a:lnTo>
                    <a:pt x="319" y="581"/>
                  </a:lnTo>
                  <a:lnTo>
                    <a:pt x="75" y="583"/>
                  </a:lnTo>
                  <a:lnTo>
                    <a:pt x="53" y="517"/>
                  </a:lnTo>
                  <a:lnTo>
                    <a:pt x="65" y="46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9" name="Freeform 484"/>
            <p:cNvSpPr>
              <a:spLocks/>
            </p:cNvSpPr>
            <p:nvPr/>
          </p:nvSpPr>
          <p:spPr bwMode="auto">
            <a:xfrm>
              <a:off x="1744068" y="4530096"/>
              <a:ext cx="42118" cy="47735"/>
            </a:xfrm>
            <a:custGeom>
              <a:avLst/>
              <a:gdLst>
                <a:gd name="T0" fmla="*/ 0 w 86"/>
                <a:gd name="T1" fmla="*/ 1 h 106"/>
                <a:gd name="T2" fmla="*/ 1 w 86"/>
                <a:gd name="T3" fmla="*/ 2 h 106"/>
                <a:gd name="T4" fmla="*/ 2 w 86"/>
                <a:gd name="T5" fmla="*/ 1 h 106"/>
                <a:gd name="T6" fmla="*/ 1 w 86"/>
                <a:gd name="T7" fmla="*/ 0 h 106"/>
                <a:gd name="T8" fmla="*/ 0 w 86"/>
                <a:gd name="T9" fmla="*/ 1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6"/>
                <a:gd name="T17" fmla="*/ 86 w 86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6">
                  <a:moveTo>
                    <a:pt x="0" y="52"/>
                  </a:moveTo>
                  <a:lnTo>
                    <a:pt x="33" y="106"/>
                  </a:lnTo>
                  <a:lnTo>
                    <a:pt x="86" y="52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0" name="Freeform 485"/>
            <p:cNvSpPr>
              <a:spLocks/>
            </p:cNvSpPr>
            <p:nvPr/>
          </p:nvSpPr>
          <p:spPr bwMode="auto">
            <a:xfrm>
              <a:off x="1676679" y="2698650"/>
              <a:ext cx="144886" cy="122521"/>
            </a:xfrm>
            <a:custGeom>
              <a:avLst/>
              <a:gdLst>
                <a:gd name="T0" fmla="*/ 2 w 302"/>
                <a:gd name="T1" fmla="*/ 0 h 272"/>
                <a:gd name="T2" fmla="*/ 3 w 302"/>
                <a:gd name="T3" fmla="*/ 0 h 272"/>
                <a:gd name="T4" fmla="*/ 3 w 302"/>
                <a:gd name="T5" fmla="*/ 1 h 272"/>
                <a:gd name="T6" fmla="*/ 4 w 302"/>
                <a:gd name="T7" fmla="*/ 1 h 272"/>
                <a:gd name="T8" fmla="*/ 5 w 302"/>
                <a:gd name="T9" fmla="*/ 1 h 272"/>
                <a:gd name="T10" fmla="*/ 6 w 302"/>
                <a:gd name="T11" fmla="*/ 1 h 272"/>
                <a:gd name="T12" fmla="*/ 6 w 302"/>
                <a:gd name="T13" fmla="*/ 3 h 272"/>
                <a:gd name="T14" fmla="*/ 6 w 302"/>
                <a:gd name="T15" fmla="*/ 3 h 272"/>
                <a:gd name="T16" fmla="*/ 7 w 302"/>
                <a:gd name="T17" fmla="*/ 3 h 272"/>
                <a:gd name="T18" fmla="*/ 7 w 302"/>
                <a:gd name="T19" fmla="*/ 3 h 272"/>
                <a:gd name="T20" fmla="*/ 7 w 302"/>
                <a:gd name="T21" fmla="*/ 4 h 272"/>
                <a:gd name="T22" fmla="*/ 7 w 302"/>
                <a:gd name="T23" fmla="*/ 4 h 272"/>
                <a:gd name="T24" fmla="*/ 6 w 302"/>
                <a:gd name="T25" fmla="*/ 4 h 272"/>
                <a:gd name="T26" fmla="*/ 6 w 302"/>
                <a:gd name="T27" fmla="*/ 4 h 272"/>
                <a:gd name="T28" fmla="*/ 6 w 302"/>
                <a:gd name="T29" fmla="*/ 5 h 272"/>
                <a:gd name="T30" fmla="*/ 7 w 302"/>
                <a:gd name="T31" fmla="*/ 5 h 272"/>
                <a:gd name="T32" fmla="*/ 6 w 302"/>
                <a:gd name="T33" fmla="*/ 5 h 272"/>
                <a:gd name="T34" fmla="*/ 6 w 302"/>
                <a:gd name="T35" fmla="*/ 5 h 272"/>
                <a:gd name="T36" fmla="*/ 6 w 302"/>
                <a:gd name="T37" fmla="*/ 5 h 272"/>
                <a:gd name="T38" fmla="*/ 5 w 302"/>
                <a:gd name="T39" fmla="*/ 6 h 272"/>
                <a:gd name="T40" fmla="*/ 5 w 302"/>
                <a:gd name="T41" fmla="*/ 6 h 272"/>
                <a:gd name="T42" fmla="*/ 5 w 302"/>
                <a:gd name="T43" fmla="*/ 6 h 272"/>
                <a:gd name="T44" fmla="*/ 5 w 302"/>
                <a:gd name="T45" fmla="*/ 6 h 272"/>
                <a:gd name="T46" fmla="*/ 4 w 302"/>
                <a:gd name="T47" fmla="*/ 6 h 272"/>
                <a:gd name="T48" fmla="*/ 4 w 302"/>
                <a:gd name="T49" fmla="*/ 6 h 272"/>
                <a:gd name="T50" fmla="*/ 3 w 302"/>
                <a:gd name="T51" fmla="*/ 6 h 272"/>
                <a:gd name="T52" fmla="*/ 2 w 302"/>
                <a:gd name="T53" fmla="*/ 5 h 272"/>
                <a:gd name="T54" fmla="*/ 1 w 302"/>
                <a:gd name="T55" fmla="*/ 5 h 272"/>
                <a:gd name="T56" fmla="*/ 1 w 302"/>
                <a:gd name="T57" fmla="*/ 5 h 272"/>
                <a:gd name="T58" fmla="*/ 0 w 302"/>
                <a:gd name="T59" fmla="*/ 6 h 272"/>
                <a:gd name="T60" fmla="*/ 0 w 302"/>
                <a:gd name="T61" fmla="*/ 5 h 272"/>
                <a:gd name="T62" fmla="*/ 1 w 302"/>
                <a:gd name="T63" fmla="*/ 4 h 272"/>
                <a:gd name="T64" fmla="*/ 0 w 302"/>
                <a:gd name="T65" fmla="*/ 3 h 272"/>
                <a:gd name="T66" fmla="*/ 1 w 302"/>
                <a:gd name="T67" fmla="*/ 3 h 272"/>
                <a:gd name="T68" fmla="*/ 1 w 302"/>
                <a:gd name="T69" fmla="*/ 2 h 272"/>
                <a:gd name="T70" fmla="*/ 1 w 302"/>
                <a:gd name="T71" fmla="*/ 2 h 272"/>
                <a:gd name="T72" fmla="*/ 1 w 302"/>
                <a:gd name="T73" fmla="*/ 2 h 272"/>
                <a:gd name="T74" fmla="*/ 1 w 302"/>
                <a:gd name="T75" fmla="*/ 1 h 272"/>
                <a:gd name="T76" fmla="*/ 1 w 302"/>
                <a:gd name="T77" fmla="*/ 1 h 272"/>
                <a:gd name="T78" fmla="*/ 2 w 302"/>
                <a:gd name="T79" fmla="*/ 0 h 272"/>
                <a:gd name="T80" fmla="*/ 2 w 302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2"/>
                <a:gd name="T124" fmla="*/ 0 h 272"/>
                <a:gd name="T125" fmla="*/ 302 w 302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2" h="272">
                  <a:moveTo>
                    <a:pt x="96" y="0"/>
                  </a:moveTo>
                  <a:lnTo>
                    <a:pt x="125" y="5"/>
                  </a:lnTo>
                  <a:lnTo>
                    <a:pt x="147" y="25"/>
                  </a:lnTo>
                  <a:lnTo>
                    <a:pt x="189" y="25"/>
                  </a:lnTo>
                  <a:lnTo>
                    <a:pt x="232" y="31"/>
                  </a:lnTo>
                  <a:lnTo>
                    <a:pt x="254" y="65"/>
                  </a:lnTo>
                  <a:lnTo>
                    <a:pt x="270" y="109"/>
                  </a:lnTo>
                  <a:lnTo>
                    <a:pt x="274" y="127"/>
                  </a:lnTo>
                  <a:lnTo>
                    <a:pt x="293" y="142"/>
                  </a:lnTo>
                  <a:lnTo>
                    <a:pt x="302" y="154"/>
                  </a:lnTo>
                  <a:lnTo>
                    <a:pt x="302" y="172"/>
                  </a:lnTo>
                  <a:lnTo>
                    <a:pt x="284" y="172"/>
                  </a:lnTo>
                  <a:lnTo>
                    <a:pt x="260" y="172"/>
                  </a:lnTo>
                  <a:lnTo>
                    <a:pt x="270" y="189"/>
                  </a:lnTo>
                  <a:lnTo>
                    <a:pt x="278" y="200"/>
                  </a:lnTo>
                  <a:lnTo>
                    <a:pt x="284" y="223"/>
                  </a:lnTo>
                  <a:lnTo>
                    <a:pt x="270" y="234"/>
                  </a:lnTo>
                  <a:lnTo>
                    <a:pt x="248" y="234"/>
                  </a:lnTo>
                  <a:lnTo>
                    <a:pt x="246" y="234"/>
                  </a:lnTo>
                  <a:lnTo>
                    <a:pt x="232" y="245"/>
                  </a:lnTo>
                  <a:lnTo>
                    <a:pt x="232" y="268"/>
                  </a:lnTo>
                  <a:lnTo>
                    <a:pt x="215" y="272"/>
                  </a:lnTo>
                  <a:lnTo>
                    <a:pt x="200" y="261"/>
                  </a:lnTo>
                  <a:lnTo>
                    <a:pt x="176" y="255"/>
                  </a:lnTo>
                  <a:lnTo>
                    <a:pt x="155" y="245"/>
                  </a:lnTo>
                  <a:lnTo>
                    <a:pt x="135" y="250"/>
                  </a:lnTo>
                  <a:lnTo>
                    <a:pt x="73" y="223"/>
                  </a:lnTo>
                  <a:lnTo>
                    <a:pt x="47" y="227"/>
                  </a:lnTo>
                  <a:lnTo>
                    <a:pt x="26" y="223"/>
                  </a:lnTo>
                  <a:lnTo>
                    <a:pt x="12" y="245"/>
                  </a:lnTo>
                  <a:lnTo>
                    <a:pt x="0" y="199"/>
                  </a:lnTo>
                  <a:lnTo>
                    <a:pt x="28" y="169"/>
                  </a:lnTo>
                  <a:lnTo>
                    <a:pt x="8" y="109"/>
                  </a:lnTo>
                  <a:lnTo>
                    <a:pt x="26" y="117"/>
                  </a:lnTo>
                  <a:lnTo>
                    <a:pt x="29" y="104"/>
                  </a:lnTo>
                  <a:lnTo>
                    <a:pt x="34" y="82"/>
                  </a:lnTo>
                  <a:lnTo>
                    <a:pt x="42" y="71"/>
                  </a:lnTo>
                  <a:lnTo>
                    <a:pt x="47" y="46"/>
                  </a:lnTo>
                  <a:lnTo>
                    <a:pt x="68" y="21"/>
                  </a:lnTo>
                  <a:lnTo>
                    <a:pt x="8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1" name="Freeform 486"/>
            <p:cNvSpPr>
              <a:spLocks/>
            </p:cNvSpPr>
            <p:nvPr/>
          </p:nvSpPr>
          <p:spPr bwMode="auto">
            <a:xfrm>
              <a:off x="1654778" y="2786165"/>
              <a:ext cx="323467" cy="203671"/>
            </a:xfrm>
            <a:custGeom>
              <a:avLst/>
              <a:gdLst>
                <a:gd name="T0" fmla="*/ 8 w 671"/>
                <a:gd name="T1" fmla="*/ 0 h 446"/>
                <a:gd name="T2" fmla="*/ 9 w 671"/>
                <a:gd name="T3" fmla="*/ 0 h 446"/>
                <a:gd name="T4" fmla="*/ 10 w 671"/>
                <a:gd name="T5" fmla="*/ 1 h 446"/>
                <a:gd name="T6" fmla="*/ 10 w 671"/>
                <a:gd name="T7" fmla="*/ 1 h 446"/>
                <a:gd name="T8" fmla="*/ 11 w 671"/>
                <a:gd name="T9" fmla="*/ 2 h 446"/>
                <a:gd name="T10" fmla="*/ 13 w 671"/>
                <a:gd name="T11" fmla="*/ 3 h 446"/>
                <a:gd name="T12" fmla="*/ 14 w 671"/>
                <a:gd name="T13" fmla="*/ 3 h 446"/>
                <a:gd name="T14" fmla="*/ 15 w 671"/>
                <a:gd name="T15" fmla="*/ 4 h 446"/>
                <a:gd name="T16" fmla="*/ 15 w 671"/>
                <a:gd name="T17" fmla="*/ 6 h 446"/>
                <a:gd name="T18" fmla="*/ 13 w 671"/>
                <a:gd name="T19" fmla="*/ 7 h 446"/>
                <a:gd name="T20" fmla="*/ 11 w 671"/>
                <a:gd name="T21" fmla="*/ 9 h 446"/>
                <a:gd name="T22" fmla="*/ 11 w 671"/>
                <a:gd name="T23" fmla="*/ 9 h 446"/>
                <a:gd name="T24" fmla="*/ 11 w 671"/>
                <a:gd name="T25" fmla="*/ 11 h 446"/>
                <a:gd name="T26" fmla="*/ 10 w 671"/>
                <a:gd name="T27" fmla="*/ 9 h 446"/>
                <a:gd name="T28" fmla="*/ 9 w 671"/>
                <a:gd name="T29" fmla="*/ 8 h 446"/>
                <a:gd name="T30" fmla="*/ 9 w 671"/>
                <a:gd name="T31" fmla="*/ 7 h 446"/>
                <a:gd name="T32" fmla="*/ 7 w 671"/>
                <a:gd name="T33" fmla="*/ 9 h 446"/>
                <a:gd name="T34" fmla="*/ 6 w 671"/>
                <a:gd name="T35" fmla="*/ 8 h 446"/>
                <a:gd name="T36" fmla="*/ 7 w 671"/>
                <a:gd name="T37" fmla="*/ 8 h 446"/>
                <a:gd name="T38" fmla="*/ 7 w 671"/>
                <a:gd name="T39" fmla="*/ 7 h 446"/>
                <a:gd name="T40" fmla="*/ 6 w 671"/>
                <a:gd name="T41" fmla="*/ 6 h 446"/>
                <a:gd name="T42" fmla="*/ 5 w 671"/>
                <a:gd name="T43" fmla="*/ 5 h 446"/>
                <a:gd name="T44" fmla="*/ 2 w 671"/>
                <a:gd name="T45" fmla="*/ 6 h 446"/>
                <a:gd name="T46" fmla="*/ 1 w 671"/>
                <a:gd name="T47" fmla="*/ 6 h 446"/>
                <a:gd name="T48" fmla="*/ 0 w 671"/>
                <a:gd name="T49" fmla="*/ 4 h 446"/>
                <a:gd name="T50" fmla="*/ 2 w 671"/>
                <a:gd name="T51" fmla="*/ 2 h 446"/>
                <a:gd name="T52" fmla="*/ 1 w 671"/>
                <a:gd name="T53" fmla="*/ 1 h 446"/>
                <a:gd name="T54" fmla="*/ 2 w 671"/>
                <a:gd name="T55" fmla="*/ 1 h 446"/>
                <a:gd name="T56" fmla="*/ 3 w 671"/>
                <a:gd name="T57" fmla="*/ 1 h 446"/>
                <a:gd name="T58" fmla="*/ 5 w 671"/>
                <a:gd name="T59" fmla="*/ 1 h 446"/>
                <a:gd name="T60" fmla="*/ 6 w 671"/>
                <a:gd name="T61" fmla="*/ 1 h 446"/>
                <a:gd name="T62" fmla="*/ 7 w 671"/>
                <a:gd name="T63" fmla="*/ 2 h 446"/>
                <a:gd name="T64" fmla="*/ 7 w 671"/>
                <a:gd name="T65" fmla="*/ 1 h 446"/>
                <a:gd name="T66" fmla="*/ 7 w 671"/>
                <a:gd name="T67" fmla="*/ 1 h 4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1"/>
                <a:gd name="T103" fmla="*/ 0 h 446"/>
                <a:gd name="T104" fmla="*/ 671 w 671"/>
                <a:gd name="T105" fmla="*/ 446 h 4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1" h="446">
                  <a:moveTo>
                    <a:pt x="334" y="20"/>
                  </a:moveTo>
                  <a:lnTo>
                    <a:pt x="344" y="17"/>
                  </a:lnTo>
                  <a:lnTo>
                    <a:pt x="362" y="4"/>
                  </a:lnTo>
                  <a:lnTo>
                    <a:pt x="379" y="0"/>
                  </a:lnTo>
                  <a:lnTo>
                    <a:pt x="406" y="4"/>
                  </a:lnTo>
                  <a:lnTo>
                    <a:pt x="418" y="27"/>
                  </a:lnTo>
                  <a:lnTo>
                    <a:pt x="424" y="54"/>
                  </a:lnTo>
                  <a:lnTo>
                    <a:pt x="435" y="63"/>
                  </a:lnTo>
                  <a:lnTo>
                    <a:pt x="448" y="58"/>
                  </a:lnTo>
                  <a:lnTo>
                    <a:pt x="481" y="95"/>
                  </a:lnTo>
                  <a:lnTo>
                    <a:pt x="498" y="124"/>
                  </a:lnTo>
                  <a:lnTo>
                    <a:pt x="542" y="145"/>
                  </a:lnTo>
                  <a:lnTo>
                    <a:pt x="574" y="150"/>
                  </a:lnTo>
                  <a:lnTo>
                    <a:pt x="587" y="145"/>
                  </a:lnTo>
                  <a:lnTo>
                    <a:pt x="617" y="160"/>
                  </a:lnTo>
                  <a:lnTo>
                    <a:pt x="650" y="165"/>
                  </a:lnTo>
                  <a:lnTo>
                    <a:pt x="671" y="233"/>
                  </a:lnTo>
                  <a:lnTo>
                    <a:pt x="638" y="242"/>
                  </a:lnTo>
                  <a:lnTo>
                    <a:pt x="631" y="276"/>
                  </a:lnTo>
                  <a:lnTo>
                    <a:pt x="579" y="311"/>
                  </a:lnTo>
                  <a:lnTo>
                    <a:pt x="500" y="334"/>
                  </a:lnTo>
                  <a:lnTo>
                    <a:pt x="491" y="366"/>
                  </a:lnTo>
                  <a:lnTo>
                    <a:pt x="462" y="352"/>
                  </a:lnTo>
                  <a:lnTo>
                    <a:pt x="493" y="395"/>
                  </a:lnTo>
                  <a:lnTo>
                    <a:pt x="540" y="400"/>
                  </a:lnTo>
                  <a:lnTo>
                    <a:pt x="453" y="446"/>
                  </a:lnTo>
                  <a:lnTo>
                    <a:pt x="400" y="396"/>
                  </a:lnTo>
                  <a:lnTo>
                    <a:pt x="444" y="358"/>
                  </a:lnTo>
                  <a:lnTo>
                    <a:pt x="400" y="349"/>
                  </a:lnTo>
                  <a:lnTo>
                    <a:pt x="376" y="349"/>
                  </a:lnTo>
                  <a:lnTo>
                    <a:pt x="383" y="315"/>
                  </a:lnTo>
                  <a:lnTo>
                    <a:pt x="374" y="320"/>
                  </a:lnTo>
                  <a:lnTo>
                    <a:pt x="310" y="338"/>
                  </a:lnTo>
                  <a:lnTo>
                    <a:pt x="289" y="396"/>
                  </a:lnTo>
                  <a:lnTo>
                    <a:pt x="244" y="394"/>
                  </a:lnTo>
                  <a:lnTo>
                    <a:pt x="254" y="352"/>
                  </a:lnTo>
                  <a:lnTo>
                    <a:pt x="255" y="334"/>
                  </a:lnTo>
                  <a:lnTo>
                    <a:pt x="283" y="325"/>
                  </a:lnTo>
                  <a:lnTo>
                    <a:pt x="295" y="312"/>
                  </a:lnTo>
                  <a:lnTo>
                    <a:pt x="298" y="302"/>
                  </a:lnTo>
                  <a:lnTo>
                    <a:pt x="283" y="296"/>
                  </a:lnTo>
                  <a:lnTo>
                    <a:pt x="262" y="253"/>
                  </a:lnTo>
                  <a:lnTo>
                    <a:pt x="236" y="227"/>
                  </a:lnTo>
                  <a:lnTo>
                    <a:pt x="203" y="227"/>
                  </a:lnTo>
                  <a:lnTo>
                    <a:pt x="162" y="239"/>
                  </a:lnTo>
                  <a:lnTo>
                    <a:pt x="100" y="242"/>
                  </a:lnTo>
                  <a:lnTo>
                    <a:pt x="72" y="250"/>
                  </a:lnTo>
                  <a:lnTo>
                    <a:pt x="24" y="250"/>
                  </a:lnTo>
                  <a:lnTo>
                    <a:pt x="0" y="224"/>
                  </a:lnTo>
                  <a:lnTo>
                    <a:pt x="16" y="185"/>
                  </a:lnTo>
                  <a:lnTo>
                    <a:pt x="41" y="143"/>
                  </a:lnTo>
                  <a:lnTo>
                    <a:pt x="73" y="99"/>
                  </a:lnTo>
                  <a:lnTo>
                    <a:pt x="56" y="47"/>
                  </a:lnTo>
                  <a:lnTo>
                    <a:pt x="57" y="38"/>
                  </a:lnTo>
                  <a:lnTo>
                    <a:pt x="70" y="27"/>
                  </a:lnTo>
                  <a:lnTo>
                    <a:pt x="91" y="31"/>
                  </a:lnTo>
                  <a:lnTo>
                    <a:pt x="117" y="27"/>
                  </a:lnTo>
                  <a:lnTo>
                    <a:pt x="143" y="39"/>
                  </a:lnTo>
                  <a:lnTo>
                    <a:pt x="177" y="54"/>
                  </a:lnTo>
                  <a:lnTo>
                    <a:pt x="199" y="47"/>
                  </a:lnTo>
                  <a:lnTo>
                    <a:pt x="220" y="59"/>
                  </a:lnTo>
                  <a:lnTo>
                    <a:pt x="244" y="65"/>
                  </a:lnTo>
                  <a:lnTo>
                    <a:pt x="259" y="76"/>
                  </a:lnTo>
                  <a:lnTo>
                    <a:pt x="276" y="72"/>
                  </a:lnTo>
                  <a:lnTo>
                    <a:pt x="279" y="49"/>
                  </a:lnTo>
                  <a:lnTo>
                    <a:pt x="290" y="38"/>
                  </a:lnTo>
                  <a:lnTo>
                    <a:pt x="314" y="38"/>
                  </a:lnTo>
                  <a:lnTo>
                    <a:pt x="322" y="31"/>
                  </a:lnTo>
                  <a:lnTo>
                    <a:pt x="334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2" name="Freeform 487"/>
            <p:cNvSpPr>
              <a:spLocks/>
            </p:cNvSpPr>
            <p:nvPr/>
          </p:nvSpPr>
          <p:spPr bwMode="auto">
            <a:xfrm>
              <a:off x="1737329" y="2889591"/>
              <a:ext cx="62335" cy="74785"/>
            </a:xfrm>
            <a:custGeom>
              <a:avLst/>
              <a:gdLst>
                <a:gd name="T0" fmla="*/ 1 w 129"/>
                <a:gd name="T1" fmla="*/ 1 h 165"/>
                <a:gd name="T2" fmla="*/ 1 w 129"/>
                <a:gd name="T3" fmla="*/ 2 h 165"/>
                <a:gd name="T4" fmla="*/ 1 w 129"/>
                <a:gd name="T5" fmla="*/ 2 h 165"/>
                <a:gd name="T6" fmla="*/ 1 w 129"/>
                <a:gd name="T7" fmla="*/ 4 h 165"/>
                <a:gd name="T8" fmla="*/ 2 w 129"/>
                <a:gd name="T9" fmla="*/ 4 h 165"/>
                <a:gd name="T10" fmla="*/ 2 w 129"/>
                <a:gd name="T11" fmla="*/ 3 h 165"/>
                <a:gd name="T12" fmla="*/ 2 w 129"/>
                <a:gd name="T13" fmla="*/ 3 h 165"/>
                <a:gd name="T14" fmla="*/ 3 w 129"/>
                <a:gd name="T15" fmla="*/ 2 h 165"/>
                <a:gd name="T16" fmla="*/ 3 w 129"/>
                <a:gd name="T17" fmla="*/ 2 h 165"/>
                <a:gd name="T18" fmla="*/ 3 w 129"/>
                <a:gd name="T19" fmla="*/ 2 h 165"/>
                <a:gd name="T20" fmla="*/ 2 w 129"/>
                <a:gd name="T21" fmla="*/ 1 h 165"/>
                <a:gd name="T22" fmla="*/ 1 w 129"/>
                <a:gd name="T23" fmla="*/ 0 h 165"/>
                <a:gd name="T24" fmla="*/ 1 w 129"/>
                <a:gd name="T25" fmla="*/ 0 h 165"/>
                <a:gd name="T26" fmla="*/ 0 w 129"/>
                <a:gd name="T27" fmla="*/ 0 h 165"/>
                <a:gd name="T28" fmla="*/ 1 w 129"/>
                <a:gd name="T29" fmla="*/ 1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9"/>
                <a:gd name="T46" fmla="*/ 0 h 165"/>
                <a:gd name="T47" fmla="*/ 129 w 129"/>
                <a:gd name="T48" fmla="*/ 165 h 1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9" h="165">
                  <a:moveTo>
                    <a:pt x="29" y="45"/>
                  </a:moveTo>
                  <a:lnTo>
                    <a:pt x="46" y="69"/>
                  </a:lnTo>
                  <a:lnTo>
                    <a:pt x="53" y="87"/>
                  </a:lnTo>
                  <a:lnTo>
                    <a:pt x="61" y="164"/>
                  </a:lnTo>
                  <a:lnTo>
                    <a:pt x="73" y="165"/>
                  </a:lnTo>
                  <a:lnTo>
                    <a:pt x="83" y="125"/>
                  </a:lnTo>
                  <a:lnTo>
                    <a:pt x="84" y="106"/>
                  </a:lnTo>
                  <a:lnTo>
                    <a:pt x="121" y="93"/>
                  </a:lnTo>
                  <a:lnTo>
                    <a:pt x="129" y="76"/>
                  </a:lnTo>
                  <a:lnTo>
                    <a:pt x="115" y="71"/>
                  </a:lnTo>
                  <a:lnTo>
                    <a:pt x="93" y="27"/>
                  </a:lnTo>
                  <a:lnTo>
                    <a:pt x="65" y="3"/>
                  </a:lnTo>
                  <a:lnTo>
                    <a:pt x="32" y="0"/>
                  </a:lnTo>
                  <a:lnTo>
                    <a:pt x="0" y="6"/>
                  </a:lnTo>
                  <a:lnTo>
                    <a:pt x="29" y="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3" name="Freeform 488"/>
            <p:cNvSpPr>
              <a:spLocks/>
            </p:cNvSpPr>
            <p:nvPr/>
          </p:nvSpPr>
          <p:spPr bwMode="auto">
            <a:xfrm>
              <a:off x="1958028" y="2989835"/>
              <a:ext cx="134778" cy="66829"/>
            </a:xfrm>
            <a:custGeom>
              <a:avLst/>
              <a:gdLst>
                <a:gd name="T0" fmla="*/ 0 w 282"/>
                <a:gd name="T1" fmla="*/ 0 h 147"/>
                <a:gd name="T2" fmla="*/ 1 w 282"/>
                <a:gd name="T3" fmla="*/ 0 h 147"/>
                <a:gd name="T4" fmla="*/ 3 w 282"/>
                <a:gd name="T5" fmla="*/ 1 h 147"/>
                <a:gd name="T6" fmla="*/ 4 w 282"/>
                <a:gd name="T7" fmla="*/ 1 h 147"/>
                <a:gd name="T8" fmla="*/ 4 w 282"/>
                <a:gd name="T9" fmla="*/ 1 h 147"/>
                <a:gd name="T10" fmla="*/ 5 w 282"/>
                <a:gd name="T11" fmla="*/ 1 h 147"/>
                <a:gd name="T12" fmla="*/ 5 w 282"/>
                <a:gd name="T13" fmla="*/ 1 h 147"/>
                <a:gd name="T14" fmla="*/ 6 w 282"/>
                <a:gd name="T15" fmla="*/ 2 h 147"/>
                <a:gd name="T16" fmla="*/ 6 w 282"/>
                <a:gd name="T17" fmla="*/ 2 h 147"/>
                <a:gd name="T18" fmla="*/ 6 w 282"/>
                <a:gd name="T19" fmla="*/ 2 h 147"/>
                <a:gd name="T20" fmla="*/ 7 w 282"/>
                <a:gd name="T21" fmla="*/ 3 h 147"/>
                <a:gd name="T22" fmla="*/ 6 w 282"/>
                <a:gd name="T23" fmla="*/ 3 h 147"/>
                <a:gd name="T24" fmla="*/ 6 w 282"/>
                <a:gd name="T25" fmla="*/ 3 h 147"/>
                <a:gd name="T26" fmla="*/ 5 w 282"/>
                <a:gd name="T27" fmla="*/ 3 h 147"/>
                <a:gd name="T28" fmla="*/ 5 w 282"/>
                <a:gd name="T29" fmla="*/ 3 h 147"/>
                <a:gd name="T30" fmla="*/ 5 w 282"/>
                <a:gd name="T31" fmla="*/ 3 h 147"/>
                <a:gd name="T32" fmla="*/ 4 w 282"/>
                <a:gd name="T33" fmla="*/ 3 h 147"/>
                <a:gd name="T34" fmla="*/ 3 w 282"/>
                <a:gd name="T35" fmla="*/ 3 h 147"/>
                <a:gd name="T36" fmla="*/ 3 w 282"/>
                <a:gd name="T37" fmla="*/ 3 h 147"/>
                <a:gd name="T38" fmla="*/ 3 w 282"/>
                <a:gd name="T39" fmla="*/ 2 h 147"/>
                <a:gd name="T40" fmla="*/ 1 w 282"/>
                <a:gd name="T41" fmla="*/ 1 h 147"/>
                <a:gd name="T42" fmla="*/ 0 w 282"/>
                <a:gd name="T43" fmla="*/ 0 h 1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2"/>
                <a:gd name="T67" fmla="*/ 0 h 147"/>
                <a:gd name="T68" fmla="*/ 282 w 282"/>
                <a:gd name="T69" fmla="*/ 147 h 1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2" h="147">
                  <a:moveTo>
                    <a:pt x="0" y="8"/>
                  </a:moveTo>
                  <a:lnTo>
                    <a:pt x="68" y="0"/>
                  </a:lnTo>
                  <a:lnTo>
                    <a:pt x="130" y="31"/>
                  </a:lnTo>
                  <a:lnTo>
                    <a:pt x="160" y="63"/>
                  </a:lnTo>
                  <a:lnTo>
                    <a:pt x="192" y="63"/>
                  </a:lnTo>
                  <a:lnTo>
                    <a:pt x="214" y="50"/>
                  </a:lnTo>
                  <a:lnTo>
                    <a:pt x="235" y="43"/>
                  </a:lnTo>
                  <a:lnTo>
                    <a:pt x="249" y="78"/>
                  </a:lnTo>
                  <a:lnTo>
                    <a:pt x="278" y="86"/>
                  </a:lnTo>
                  <a:lnTo>
                    <a:pt x="275" y="100"/>
                  </a:lnTo>
                  <a:lnTo>
                    <a:pt x="282" y="125"/>
                  </a:lnTo>
                  <a:lnTo>
                    <a:pt x="278" y="144"/>
                  </a:lnTo>
                  <a:lnTo>
                    <a:pt x="249" y="115"/>
                  </a:lnTo>
                  <a:lnTo>
                    <a:pt x="235" y="105"/>
                  </a:lnTo>
                  <a:lnTo>
                    <a:pt x="215" y="105"/>
                  </a:lnTo>
                  <a:lnTo>
                    <a:pt x="208" y="139"/>
                  </a:lnTo>
                  <a:lnTo>
                    <a:pt x="187" y="130"/>
                  </a:lnTo>
                  <a:lnTo>
                    <a:pt x="152" y="147"/>
                  </a:lnTo>
                  <a:lnTo>
                    <a:pt x="110" y="142"/>
                  </a:lnTo>
                  <a:lnTo>
                    <a:pt x="109" y="86"/>
                  </a:lnTo>
                  <a:lnTo>
                    <a:pt x="39" y="3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4" name="Freeform 489"/>
            <p:cNvSpPr>
              <a:spLocks/>
            </p:cNvSpPr>
            <p:nvPr/>
          </p:nvSpPr>
          <p:spPr bwMode="auto">
            <a:xfrm>
              <a:off x="2059111" y="3029615"/>
              <a:ext cx="112876" cy="100244"/>
            </a:xfrm>
            <a:custGeom>
              <a:avLst/>
              <a:gdLst>
                <a:gd name="T0" fmla="*/ 2 w 234"/>
                <a:gd name="T1" fmla="*/ 0 h 221"/>
                <a:gd name="T2" fmla="*/ 2 w 234"/>
                <a:gd name="T3" fmla="*/ 0 h 221"/>
                <a:gd name="T4" fmla="*/ 3 w 234"/>
                <a:gd name="T5" fmla="*/ 0 h 221"/>
                <a:gd name="T6" fmla="*/ 4 w 234"/>
                <a:gd name="T7" fmla="*/ 1 h 221"/>
                <a:gd name="T8" fmla="*/ 5 w 234"/>
                <a:gd name="T9" fmla="*/ 2 h 221"/>
                <a:gd name="T10" fmla="*/ 5 w 234"/>
                <a:gd name="T11" fmla="*/ 3 h 221"/>
                <a:gd name="T12" fmla="*/ 5 w 234"/>
                <a:gd name="T13" fmla="*/ 3 h 221"/>
                <a:gd name="T14" fmla="*/ 5 w 234"/>
                <a:gd name="T15" fmla="*/ 4 h 221"/>
                <a:gd name="T16" fmla="*/ 5 w 234"/>
                <a:gd name="T17" fmla="*/ 4 h 221"/>
                <a:gd name="T18" fmla="*/ 4 w 234"/>
                <a:gd name="T19" fmla="*/ 5 h 221"/>
                <a:gd name="T20" fmla="*/ 4 w 234"/>
                <a:gd name="T21" fmla="*/ 5 h 221"/>
                <a:gd name="T22" fmla="*/ 3 w 234"/>
                <a:gd name="T23" fmla="*/ 4 h 221"/>
                <a:gd name="T24" fmla="*/ 3 w 234"/>
                <a:gd name="T25" fmla="*/ 4 h 221"/>
                <a:gd name="T26" fmla="*/ 2 w 234"/>
                <a:gd name="T27" fmla="*/ 5 h 221"/>
                <a:gd name="T28" fmla="*/ 1 w 234"/>
                <a:gd name="T29" fmla="*/ 5 h 221"/>
                <a:gd name="T30" fmla="*/ 1 w 234"/>
                <a:gd name="T31" fmla="*/ 4 h 221"/>
                <a:gd name="T32" fmla="*/ 1 w 234"/>
                <a:gd name="T33" fmla="*/ 4 h 221"/>
                <a:gd name="T34" fmla="*/ 1 w 234"/>
                <a:gd name="T35" fmla="*/ 3 h 221"/>
                <a:gd name="T36" fmla="*/ 1 w 234"/>
                <a:gd name="T37" fmla="*/ 4 h 221"/>
                <a:gd name="T38" fmla="*/ 2 w 234"/>
                <a:gd name="T39" fmla="*/ 4 h 221"/>
                <a:gd name="T40" fmla="*/ 3 w 234"/>
                <a:gd name="T41" fmla="*/ 4 h 221"/>
                <a:gd name="T42" fmla="*/ 1 w 234"/>
                <a:gd name="T43" fmla="*/ 3 h 221"/>
                <a:gd name="T44" fmla="*/ 1 w 234"/>
                <a:gd name="T45" fmla="*/ 2 h 221"/>
                <a:gd name="T46" fmla="*/ 1 w 234"/>
                <a:gd name="T47" fmla="*/ 2 h 221"/>
                <a:gd name="T48" fmla="*/ 1 w 234"/>
                <a:gd name="T49" fmla="*/ 1 h 221"/>
                <a:gd name="T50" fmla="*/ 1 w 234"/>
                <a:gd name="T51" fmla="*/ 1 h 221"/>
                <a:gd name="T52" fmla="*/ 0 w 234"/>
                <a:gd name="T53" fmla="*/ 1 h 221"/>
                <a:gd name="T54" fmla="*/ 0 w 234"/>
                <a:gd name="T55" fmla="*/ 1 h 221"/>
                <a:gd name="T56" fmla="*/ 0 w 234"/>
                <a:gd name="T57" fmla="*/ 0 h 221"/>
                <a:gd name="T58" fmla="*/ 1 w 234"/>
                <a:gd name="T59" fmla="*/ 0 h 221"/>
                <a:gd name="T60" fmla="*/ 1 w 234"/>
                <a:gd name="T61" fmla="*/ 1 h 221"/>
                <a:gd name="T62" fmla="*/ 2 w 234"/>
                <a:gd name="T63" fmla="*/ 1 h 221"/>
                <a:gd name="T64" fmla="*/ 2 w 234"/>
                <a:gd name="T65" fmla="*/ 1 h 221"/>
                <a:gd name="T66" fmla="*/ 1 w 234"/>
                <a:gd name="T67" fmla="*/ 0 h 221"/>
                <a:gd name="T68" fmla="*/ 2 w 234"/>
                <a:gd name="T69" fmla="*/ 0 h 221"/>
                <a:gd name="T70" fmla="*/ 2 w 234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4"/>
                <a:gd name="T109" fmla="*/ 0 h 221"/>
                <a:gd name="T110" fmla="*/ 234 w 234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4" h="221">
                  <a:moveTo>
                    <a:pt x="89" y="8"/>
                  </a:moveTo>
                  <a:lnTo>
                    <a:pt x="103" y="8"/>
                  </a:lnTo>
                  <a:lnTo>
                    <a:pt x="137" y="19"/>
                  </a:lnTo>
                  <a:lnTo>
                    <a:pt x="171" y="49"/>
                  </a:lnTo>
                  <a:lnTo>
                    <a:pt x="193" y="83"/>
                  </a:lnTo>
                  <a:lnTo>
                    <a:pt x="234" y="125"/>
                  </a:lnTo>
                  <a:lnTo>
                    <a:pt x="211" y="134"/>
                  </a:lnTo>
                  <a:lnTo>
                    <a:pt x="199" y="160"/>
                  </a:lnTo>
                  <a:lnTo>
                    <a:pt x="196" y="172"/>
                  </a:lnTo>
                  <a:lnTo>
                    <a:pt x="185" y="221"/>
                  </a:lnTo>
                  <a:lnTo>
                    <a:pt x="153" y="207"/>
                  </a:lnTo>
                  <a:lnTo>
                    <a:pt x="143" y="165"/>
                  </a:lnTo>
                  <a:lnTo>
                    <a:pt x="114" y="181"/>
                  </a:lnTo>
                  <a:lnTo>
                    <a:pt x="79" y="206"/>
                  </a:lnTo>
                  <a:lnTo>
                    <a:pt x="59" y="200"/>
                  </a:lnTo>
                  <a:lnTo>
                    <a:pt x="42" y="180"/>
                  </a:lnTo>
                  <a:lnTo>
                    <a:pt x="34" y="160"/>
                  </a:lnTo>
                  <a:lnTo>
                    <a:pt x="46" y="141"/>
                  </a:lnTo>
                  <a:lnTo>
                    <a:pt x="56" y="156"/>
                  </a:lnTo>
                  <a:lnTo>
                    <a:pt x="98" y="179"/>
                  </a:lnTo>
                  <a:lnTo>
                    <a:pt x="108" y="158"/>
                  </a:lnTo>
                  <a:lnTo>
                    <a:pt x="68" y="123"/>
                  </a:lnTo>
                  <a:lnTo>
                    <a:pt x="53" y="94"/>
                  </a:lnTo>
                  <a:lnTo>
                    <a:pt x="41" y="83"/>
                  </a:lnTo>
                  <a:lnTo>
                    <a:pt x="41" y="65"/>
                  </a:lnTo>
                  <a:lnTo>
                    <a:pt x="27" y="58"/>
                  </a:lnTo>
                  <a:lnTo>
                    <a:pt x="0" y="54"/>
                  </a:lnTo>
                  <a:lnTo>
                    <a:pt x="6" y="33"/>
                  </a:lnTo>
                  <a:lnTo>
                    <a:pt x="8" y="19"/>
                  </a:lnTo>
                  <a:lnTo>
                    <a:pt x="30" y="19"/>
                  </a:lnTo>
                  <a:lnTo>
                    <a:pt x="41" y="29"/>
                  </a:lnTo>
                  <a:lnTo>
                    <a:pt x="70" y="58"/>
                  </a:lnTo>
                  <a:lnTo>
                    <a:pt x="74" y="39"/>
                  </a:lnTo>
                  <a:lnTo>
                    <a:pt x="67" y="16"/>
                  </a:lnTo>
                  <a:lnTo>
                    <a:pt x="70" y="0"/>
                  </a:lnTo>
                  <a:lnTo>
                    <a:pt x="89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5" name="Freeform 490"/>
            <p:cNvSpPr>
              <a:spLocks/>
            </p:cNvSpPr>
            <p:nvPr/>
          </p:nvSpPr>
          <p:spPr bwMode="auto">
            <a:xfrm>
              <a:off x="2035525" y="3048709"/>
              <a:ext cx="75813" cy="62056"/>
            </a:xfrm>
            <a:custGeom>
              <a:avLst/>
              <a:gdLst>
                <a:gd name="T0" fmla="*/ 0 w 156"/>
                <a:gd name="T1" fmla="*/ 0 h 135"/>
                <a:gd name="T2" fmla="*/ 0 w 156"/>
                <a:gd name="T3" fmla="*/ 1 h 135"/>
                <a:gd name="T4" fmla="*/ 1 w 156"/>
                <a:gd name="T5" fmla="*/ 2 h 135"/>
                <a:gd name="T6" fmla="*/ 2 w 156"/>
                <a:gd name="T7" fmla="*/ 3 h 135"/>
                <a:gd name="T8" fmla="*/ 2 w 156"/>
                <a:gd name="T9" fmla="*/ 2 h 135"/>
                <a:gd name="T10" fmla="*/ 2 w 156"/>
                <a:gd name="T11" fmla="*/ 3 h 135"/>
                <a:gd name="T12" fmla="*/ 3 w 156"/>
                <a:gd name="T13" fmla="*/ 3 h 135"/>
                <a:gd name="T14" fmla="*/ 3 w 156"/>
                <a:gd name="T15" fmla="*/ 3 h 135"/>
                <a:gd name="T16" fmla="*/ 4 w 156"/>
                <a:gd name="T17" fmla="*/ 3 h 135"/>
                <a:gd name="T18" fmla="*/ 3 w 156"/>
                <a:gd name="T19" fmla="*/ 2 h 135"/>
                <a:gd name="T20" fmla="*/ 3 w 156"/>
                <a:gd name="T21" fmla="*/ 1 h 135"/>
                <a:gd name="T22" fmla="*/ 2 w 156"/>
                <a:gd name="T23" fmla="*/ 1 h 135"/>
                <a:gd name="T24" fmla="*/ 2 w 156"/>
                <a:gd name="T25" fmla="*/ 1 h 135"/>
                <a:gd name="T26" fmla="*/ 2 w 156"/>
                <a:gd name="T27" fmla="*/ 0 h 135"/>
                <a:gd name="T28" fmla="*/ 1 w 156"/>
                <a:gd name="T29" fmla="*/ 0 h 135"/>
                <a:gd name="T30" fmla="*/ 1 w 156"/>
                <a:gd name="T31" fmla="*/ 0 h 135"/>
                <a:gd name="T32" fmla="*/ 0 w 156"/>
                <a:gd name="T33" fmla="*/ 0 h 135"/>
                <a:gd name="T34" fmla="*/ 0 w 156"/>
                <a:gd name="T35" fmla="*/ 0 h 1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135"/>
                <a:gd name="T56" fmla="*/ 156 w 156"/>
                <a:gd name="T57" fmla="*/ 135 h 1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135">
                  <a:moveTo>
                    <a:pt x="0" y="18"/>
                  </a:moveTo>
                  <a:lnTo>
                    <a:pt x="16" y="40"/>
                  </a:lnTo>
                  <a:lnTo>
                    <a:pt x="40" y="74"/>
                  </a:lnTo>
                  <a:lnTo>
                    <a:pt x="77" y="117"/>
                  </a:lnTo>
                  <a:lnTo>
                    <a:pt x="99" y="91"/>
                  </a:lnTo>
                  <a:lnTo>
                    <a:pt x="100" y="114"/>
                  </a:lnTo>
                  <a:lnTo>
                    <a:pt x="117" y="117"/>
                  </a:lnTo>
                  <a:lnTo>
                    <a:pt x="145" y="135"/>
                  </a:lnTo>
                  <a:lnTo>
                    <a:pt x="156" y="114"/>
                  </a:lnTo>
                  <a:lnTo>
                    <a:pt x="116" y="79"/>
                  </a:lnTo>
                  <a:lnTo>
                    <a:pt x="104" y="52"/>
                  </a:lnTo>
                  <a:lnTo>
                    <a:pt x="89" y="39"/>
                  </a:lnTo>
                  <a:lnTo>
                    <a:pt x="89" y="21"/>
                  </a:lnTo>
                  <a:lnTo>
                    <a:pt x="75" y="14"/>
                  </a:lnTo>
                  <a:lnTo>
                    <a:pt x="47" y="9"/>
                  </a:lnTo>
                  <a:lnTo>
                    <a:pt x="26" y="0"/>
                  </a:lnTo>
                  <a:lnTo>
                    <a:pt x="5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6" name="Freeform 491"/>
            <p:cNvSpPr>
              <a:spLocks/>
            </p:cNvSpPr>
            <p:nvPr/>
          </p:nvSpPr>
          <p:spPr bwMode="auto">
            <a:xfrm>
              <a:off x="2077643" y="2705014"/>
              <a:ext cx="766549" cy="361197"/>
            </a:xfrm>
            <a:custGeom>
              <a:avLst/>
              <a:gdLst>
                <a:gd name="T0" fmla="*/ 35 w 1596"/>
                <a:gd name="T1" fmla="*/ 8 h 795"/>
                <a:gd name="T2" fmla="*/ 31 w 1596"/>
                <a:gd name="T3" fmla="*/ 7 h 795"/>
                <a:gd name="T4" fmla="*/ 30 w 1596"/>
                <a:gd name="T5" fmla="*/ 6 h 795"/>
                <a:gd name="T6" fmla="*/ 29 w 1596"/>
                <a:gd name="T7" fmla="*/ 6 h 795"/>
                <a:gd name="T8" fmla="*/ 27 w 1596"/>
                <a:gd name="T9" fmla="*/ 5 h 795"/>
                <a:gd name="T10" fmla="*/ 24 w 1596"/>
                <a:gd name="T11" fmla="*/ 3 h 795"/>
                <a:gd name="T12" fmla="*/ 20 w 1596"/>
                <a:gd name="T13" fmla="*/ 2 h 795"/>
                <a:gd name="T14" fmla="*/ 17 w 1596"/>
                <a:gd name="T15" fmla="*/ 1 h 795"/>
                <a:gd name="T16" fmla="*/ 15 w 1596"/>
                <a:gd name="T17" fmla="*/ 1 h 795"/>
                <a:gd name="T18" fmla="*/ 12 w 1596"/>
                <a:gd name="T19" fmla="*/ 1 h 795"/>
                <a:gd name="T20" fmla="*/ 9 w 1596"/>
                <a:gd name="T21" fmla="*/ 1 h 795"/>
                <a:gd name="T22" fmla="*/ 9 w 1596"/>
                <a:gd name="T23" fmla="*/ 4 h 795"/>
                <a:gd name="T24" fmla="*/ 10 w 1596"/>
                <a:gd name="T25" fmla="*/ 5 h 795"/>
                <a:gd name="T26" fmla="*/ 10 w 1596"/>
                <a:gd name="T27" fmla="*/ 6 h 795"/>
                <a:gd name="T28" fmla="*/ 9 w 1596"/>
                <a:gd name="T29" fmla="*/ 6 h 795"/>
                <a:gd name="T30" fmla="*/ 7 w 1596"/>
                <a:gd name="T31" fmla="*/ 5 h 795"/>
                <a:gd name="T32" fmla="*/ 6 w 1596"/>
                <a:gd name="T33" fmla="*/ 6 h 795"/>
                <a:gd name="T34" fmla="*/ 5 w 1596"/>
                <a:gd name="T35" fmla="*/ 5 h 795"/>
                <a:gd name="T36" fmla="*/ 2 w 1596"/>
                <a:gd name="T37" fmla="*/ 5 h 795"/>
                <a:gd name="T38" fmla="*/ 1 w 1596"/>
                <a:gd name="T39" fmla="*/ 6 h 795"/>
                <a:gd name="T40" fmla="*/ 1 w 1596"/>
                <a:gd name="T41" fmla="*/ 7 h 795"/>
                <a:gd name="T42" fmla="*/ 0 w 1596"/>
                <a:gd name="T43" fmla="*/ 7 h 795"/>
                <a:gd name="T44" fmla="*/ 0 w 1596"/>
                <a:gd name="T45" fmla="*/ 9 h 795"/>
                <a:gd name="T46" fmla="*/ 1 w 1596"/>
                <a:gd name="T47" fmla="*/ 10 h 795"/>
                <a:gd name="T48" fmla="*/ 2 w 1596"/>
                <a:gd name="T49" fmla="*/ 10 h 795"/>
                <a:gd name="T50" fmla="*/ 3 w 1596"/>
                <a:gd name="T51" fmla="*/ 12 h 795"/>
                <a:gd name="T52" fmla="*/ 7 w 1596"/>
                <a:gd name="T53" fmla="*/ 11 h 795"/>
                <a:gd name="T54" fmla="*/ 6 w 1596"/>
                <a:gd name="T55" fmla="*/ 13 h 795"/>
                <a:gd name="T56" fmla="*/ 4 w 1596"/>
                <a:gd name="T57" fmla="*/ 15 h 795"/>
                <a:gd name="T58" fmla="*/ 7 w 1596"/>
                <a:gd name="T59" fmla="*/ 17 h 795"/>
                <a:gd name="T60" fmla="*/ 8 w 1596"/>
                <a:gd name="T61" fmla="*/ 17 h 795"/>
                <a:gd name="T62" fmla="*/ 9 w 1596"/>
                <a:gd name="T63" fmla="*/ 17 h 795"/>
                <a:gd name="T64" fmla="*/ 9 w 1596"/>
                <a:gd name="T65" fmla="*/ 13 h 795"/>
                <a:gd name="T66" fmla="*/ 11 w 1596"/>
                <a:gd name="T67" fmla="*/ 12 h 795"/>
                <a:gd name="T68" fmla="*/ 11 w 1596"/>
                <a:gd name="T69" fmla="*/ 11 h 795"/>
                <a:gd name="T70" fmla="*/ 12 w 1596"/>
                <a:gd name="T71" fmla="*/ 11 h 795"/>
                <a:gd name="T72" fmla="*/ 13 w 1596"/>
                <a:gd name="T73" fmla="*/ 12 h 795"/>
                <a:gd name="T74" fmla="*/ 13 w 1596"/>
                <a:gd name="T75" fmla="*/ 13 h 795"/>
                <a:gd name="T76" fmla="*/ 14 w 1596"/>
                <a:gd name="T77" fmla="*/ 15 h 795"/>
                <a:gd name="T78" fmla="*/ 17 w 1596"/>
                <a:gd name="T79" fmla="*/ 15 h 795"/>
                <a:gd name="T80" fmla="*/ 17 w 1596"/>
                <a:gd name="T81" fmla="*/ 17 h 795"/>
                <a:gd name="T82" fmla="*/ 18 w 1596"/>
                <a:gd name="T83" fmla="*/ 19 h 795"/>
                <a:gd name="T84" fmla="*/ 21 w 1596"/>
                <a:gd name="T85" fmla="*/ 18 h 795"/>
                <a:gd name="T86" fmla="*/ 23 w 1596"/>
                <a:gd name="T87" fmla="*/ 18 h 795"/>
                <a:gd name="T88" fmla="*/ 23 w 1596"/>
                <a:gd name="T89" fmla="*/ 17 h 795"/>
                <a:gd name="T90" fmla="*/ 23 w 1596"/>
                <a:gd name="T91" fmla="*/ 16 h 795"/>
                <a:gd name="T92" fmla="*/ 25 w 1596"/>
                <a:gd name="T93" fmla="*/ 17 h 795"/>
                <a:gd name="T94" fmla="*/ 27 w 1596"/>
                <a:gd name="T95" fmla="*/ 16 h 795"/>
                <a:gd name="T96" fmla="*/ 31 w 1596"/>
                <a:gd name="T97" fmla="*/ 17 h 795"/>
                <a:gd name="T98" fmla="*/ 31 w 1596"/>
                <a:gd name="T99" fmla="*/ 14 h 795"/>
                <a:gd name="T100" fmla="*/ 34 w 1596"/>
                <a:gd name="T101" fmla="*/ 11 h 7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96"/>
                <a:gd name="T154" fmla="*/ 0 h 795"/>
                <a:gd name="T155" fmla="*/ 1596 w 1596"/>
                <a:gd name="T156" fmla="*/ 795 h 7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96" h="795">
                  <a:moveTo>
                    <a:pt x="1561" y="408"/>
                  </a:moveTo>
                  <a:lnTo>
                    <a:pt x="1596" y="391"/>
                  </a:lnTo>
                  <a:lnTo>
                    <a:pt x="1516" y="328"/>
                  </a:lnTo>
                  <a:lnTo>
                    <a:pt x="1467" y="354"/>
                  </a:lnTo>
                  <a:lnTo>
                    <a:pt x="1395" y="331"/>
                  </a:lnTo>
                  <a:lnTo>
                    <a:pt x="1358" y="311"/>
                  </a:lnTo>
                  <a:lnTo>
                    <a:pt x="1327" y="311"/>
                  </a:lnTo>
                  <a:lnTo>
                    <a:pt x="1310" y="272"/>
                  </a:lnTo>
                  <a:lnTo>
                    <a:pt x="1297" y="246"/>
                  </a:lnTo>
                  <a:lnTo>
                    <a:pt x="1273" y="246"/>
                  </a:lnTo>
                  <a:lnTo>
                    <a:pt x="1247" y="246"/>
                  </a:lnTo>
                  <a:lnTo>
                    <a:pt x="1226" y="257"/>
                  </a:lnTo>
                  <a:lnTo>
                    <a:pt x="1186" y="212"/>
                  </a:lnTo>
                  <a:lnTo>
                    <a:pt x="1171" y="220"/>
                  </a:lnTo>
                  <a:lnTo>
                    <a:pt x="1150" y="230"/>
                  </a:lnTo>
                  <a:lnTo>
                    <a:pt x="1133" y="239"/>
                  </a:lnTo>
                  <a:lnTo>
                    <a:pt x="1098" y="207"/>
                  </a:lnTo>
                  <a:lnTo>
                    <a:pt x="1017" y="134"/>
                  </a:lnTo>
                  <a:lnTo>
                    <a:pt x="958" y="89"/>
                  </a:lnTo>
                  <a:lnTo>
                    <a:pt x="919" y="50"/>
                  </a:lnTo>
                  <a:lnTo>
                    <a:pt x="852" y="97"/>
                  </a:lnTo>
                  <a:lnTo>
                    <a:pt x="841" y="62"/>
                  </a:lnTo>
                  <a:lnTo>
                    <a:pt x="750" y="58"/>
                  </a:lnTo>
                  <a:lnTo>
                    <a:pt x="739" y="58"/>
                  </a:lnTo>
                  <a:lnTo>
                    <a:pt x="696" y="0"/>
                  </a:lnTo>
                  <a:lnTo>
                    <a:pt x="654" y="8"/>
                  </a:lnTo>
                  <a:lnTo>
                    <a:pt x="623" y="31"/>
                  </a:lnTo>
                  <a:lnTo>
                    <a:pt x="566" y="44"/>
                  </a:lnTo>
                  <a:lnTo>
                    <a:pt x="546" y="32"/>
                  </a:lnTo>
                  <a:lnTo>
                    <a:pt x="516" y="67"/>
                  </a:lnTo>
                  <a:lnTo>
                    <a:pt x="492" y="62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4" y="75"/>
                  </a:lnTo>
                  <a:lnTo>
                    <a:pt x="417" y="119"/>
                  </a:lnTo>
                  <a:lnTo>
                    <a:pt x="395" y="159"/>
                  </a:lnTo>
                  <a:lnTo>
                    <a:pt x="396" y="189"/>
                  </a:lnTo>
                  <a:lnTo>
                    <a:pt x="396" y="204"/>
                  </a:lnTo>
                  <a:lnTo>
                    <a:pt x="441" y="204"/>
                  </a:lnTo>
                  <a:lnTo>
                    <a:pt x="454" y="230"/>
                  </a:lnTo>
                  <a:lnTo>
                    <a:pt x="454" y="257"/>
                  </a:lnTo>
                  <a:lnTo>
                    <a:pt x="441" y="263"/>
                  </a:lnTo>
                  <a:lnTo>
                    <a:pt x="425" y="246"/>
                  </a:lnTo>
                  <a:lnTo>
                    <a:pt x="405" y="257"/>
                  </a:lnTo>
                  <a:lnTo>
                    <a:pt x="395" y="269"/>
                  </a:lnTo>
                  <a:lnTo>
                    <a:pt x="361" y="246"/>
                  </a:lnTo>
                  <a:lnTo>
                    <a:pt x="351" y="224"/>
                  </a:lnTo>
                  <a:lnTo>
                    <a:pt x="322" y="235"/>
                  </a:lnTo>
                  <a:lnTo>
                    <a:pt x="322" y="243"/>
                  </a:lnTo>
                  <a:lnTo>
                    <a:pt x="302" y="224"/>
                  </a:lnTo>
                  <a:lnTo>
                    <a:pt x="273" y="246"/>
                  </a:lnTo>
                  <a:lnTo>
                    <a:pt x="240" y="257"/>
                  </a:lnTo>
                  <a:lnTo>
                    <a:pt x="229" y="246"/>
                  </a:lnTo>
                  <a:lnTo>
                    <a:pt x="221" y="224"/>
                  </a:lnTo>
                  <a:lnTo>
                    <a:pt x="176" y="220"/>
                  </a:lnTo>
                  <a:lnTo>
                    <a:pt x="103" y="216"/>
                  </a:lnTo>
                  <a:lnTo>
                    <a:pt x="85" y="220"/>
                  </a:lnTo>
                  <a:lnTo>
                    <a:pt x="81" y="235"/>
                  </a:lnTo>
                  <a:lnTo>
                    <a:pt x="69" y="230"/>
                  </a:lnTo>
                  <a:lnTo>
                    <a:pt x="54" y="254"/>
                  </a:lnTo>
                  <a:lnTo>
                    <a:pt x="43" y="272"/>
                  </a:lnTo>
                  <a:lnTo>
                    <a:pt x="43" y="281"/>
                  </a:lnTo>
                  <a:lnTo>
                    <a:pt x="51" y="299"/>
                  </a:lnTo>
                  <a:lnTo>
                    <a:pt x="39" y="304"/>
                  </a:lnTo>
                  <a:lnTo>
                    <a:pt x="28" y="272"/>
                  </a:lnTo>
                  <a:lnTo>
                    <a:pt x="7" y="276"/>
                  </a:lnTo>
                  <a:lnTo>
                    <a:pt x="0" y="318"/>
                  </a:lnTo>
                  <a:lnTo>
                    <a:pt x="0" y="343"/>
                  </a:lnTo>
                  <a:lnTo>
                    <a:pt x="0" y="366"/>
                  </a:lnTo>
                  <a:lnTo>
                    <a:pt x="11" y="387"/>
                  </a:lnTo>
                  <a:lnTo>
                    <a:pt x="20" y="399"/>
                  </a:lnTo>
                  <a:lnTo>
                    <a:pt x="20" y="424"/>
                  </a:lnTo>
                  <a:lnTo>
                    <a:pt x="39" y="422"/>
                  </a:lnTo>
                  <a:lnTo>
                    <a:pt x="62" y="403"/>
                  </a:lnTo>
                  <a:lnTo>
                    <a:pt x="74" y="422"/>
                  </a:lnTo>
                  <a:lnTo>
                    <a:pt x="91" y="445"/>
                  </a:lnTo>
                  <a:lnTo>
                    <a:pt x="103" y="468"/>
                  </a:lnTo>
                  <a:lnTo>
                    <a:pt x="121" y="512"/>
                  </a:lnTo>
                  <a:lnTo>
                    <a:pt x="157" y="501"/>
                  </a:lnTo>
                  <a:lnTo>
                    <a:pt x="209" y="489"/>
                  </a:lnTo>
                  <a:lnTo>
                    <a:pt x="291" y="477"/>
                  </a:lnTo>
                  <a:lnTo>
                    <a:pt x="312" y="506"/>
                  </a:lnTo>
                  <a:lnTo>
                    <a:pt x="316" y="562"/>
                  </a:lnTo>
                  <a:lnTo>
                    <a:pt x="273" y="573"/>
                  </a:lnTo>
                  <a:lnTo>
                    <a:pt x="240" y="581"/>
                  </a:lnTo>
                  <a:lnTo>
                    <a:pt x="248" y="621"/>
                  </a:lnTo>
                  <a:lnTo>
                    <a:pt x="191" y="621"/>
                  </a:lnTo>
                  <a:lnTo>
                    <a:pt x="240" y="699"/>
                  </a:lnTo>
                  <a:lnTo>
                    <a:pt x="262" y="706"/>
                  </a:lnTo>
                  <a:lnTo>
                    <a:pt x="284" y="710"/>
                  </a:lnTo>
                  <a:lnTo>
                    <a:pt x="298" y="744"/>
                  </a:lnTo>
                  <a:lnTo>
                    <a:pt x="311" y="731"/>
                  </a:lnTo>
                  <a:lnTo>
                    <a:pt x="352" y="723"/>
                  </a:lnTo>
                  <a:lnTo>
                    <a:pt x="378" y="736"/>
                  </a:lnTo>
                  <a:lnTo>
                    <a:pt x="395" y="753"/>
                  </a:lnTo>
                  <a:lnTo>
                    <a:pt x="406" y="736"/>
                  </a:lnTo>
                  <a:lnTo>
                    <a:pt x="435" y="741"/>
                  </a:lnTo>
                  <a:lnTo>
                    <a:pt x="386" y="565"/>
                  </a:lnTo>
                  <a:lnTo>
                    <a:pt x="405" y="556"/>
                  </a:lnTo>
                  <a:lnTo>
                    <a:pt x="469" y="518"/>
                  </a:lnTo>
                  <a:lnTo>
                    <a:pt x="480" y="515"/>
                  </a:lnTo>
                  <a:lnTo>
                    <a:pt x="471" y="501"/>
                  </a:lnTo>
                  <a:lnTo>
                    <a:pt x="484" y="508"/>
                  </a:lnTo>
                  <a:lnTo>
                    <a:pt x="484" y="489"/>
                  </a:lnTo>
                  <a:lnTo>
                    <a:pt x="492" y="477"/>
                  </a:lnTo>
                  <a:lnTo>
                    <a:pt x="498" y="483"/>
                  </a:lnTo>
                  <a:lnTo>
                    <a:pt x="513" y="483"/>
                  </a:lnTo>
                  <a:lnTo>
                    <a:pt x="527" y="493"/>
                  </a:lnTo>
                  <a:lnTo>
                    <a:pt x="544" y="470"/>
                  </a:lnTo>
                  <a:lnTo>
                    <a:pt x="558" y="477"/>
                  </a:lnTo>
                  <a:lnTo>
                    <a:pt x="544" y="508"/>
                  </a:lnTo>
                  <a:lnTo>
                    <a:pt x="554" y="550"/>
                  </a:lnTo>
                  <a:lnTo>
                    <a:pt x="584" y="575"/>
                  </a:lnTo>
                  <a:lnTo>
                    <a:pt x="584" y="581"/>
                  </a:lnTo>
                  <a:lnTo>
                    <a:pt x="575" y="602"/>
                  </a:lnTo>
                  <a:lnTo>
                    <a:pt x="577" y="611"/>
                  </a:lnTo>
                  <a:lnTo>
                    <a:pt x="621" y="629"/>
                  </a:lnTo>
                  <a:lnTo>
                    <a:pt x="632" y="656"/>
                  </a:lnTo>
                  <a:lnTo>
                    <a:pt x="671" y="639"/>
                  </a:lnTo>
                  <a:lnTo>
                    <a:pt x="717" y="629"/>
                  </a:lnTo>
                  <a:lnTo>
                    <a:pt x="750" y="708"/>
                  </a:lnTo>
                  <a:lnTo>
                    <a:pt x="763" y="745"/>
                  </a:lnTo>
                  <a:lnTo>
                    <a:pt x="751" y="754"/>
                  </a:lnTo>
                  <a:lnTo>
                    <a:pt x="746" y="768"/>
                  </a:lnTo>
                  <a:lnTo>
                    <a:pt x="779" y="779"/>
                  </a:lnTo>
                  <a:lnTo>
                    <a:pt x="789" y="795"/>
                  </a:lnTo>
                  <a:lnTo>
                    <a:pt x="835" y="779"/>
                  </a:lnTo>
                  <a:lnTo>
                    <a:pt x="848" y="795"/>
                  </a:lnTo>
                  <a:lnTo>
                    <a:pt x="882" y="776"/>
                  </a:lnTo>
                  <a:lnTo>
                    <a:pt x="904" y="771"/>
                  </a:lnTo>
                  <a:lnTo>
                    <a:pt x="930" y="777"/>
                  </a:lnTo>
                  <a:lnTo>
                    <a:pt x="989" y="777"/>
                  </a:lnTo>
                  <a:lnTo>
                    <a:pt x="977" y="764"/>
                  </a:lnTo>
                  <a:lnTo>
                    <a:pt x="977" y="741"/>
                  </a:lnTo>
                  <a:lnTo>
                    <a:pt x="984" y="726"/>
                  </a:lnTo>
                  <a:lnTo>
                    <a:pt x="984" y="714"/>
                  </a:lnTo>
                  <a:lnTo>
                    <a:pt x="967" y="702"/>
                  </a:lnTo>
                  <a:lnTo>
                    <a:pt x="1004" y="698"/>
                  </a:lnTo>
                  <a:lnTo>
                    <a:pt x="1039" y="702"/>
                  </a:lnTo>
                  <a:lnTo>
                    <a:pt x="1047" y="714"/>
                  </a:lnTo>
                  <a:lnTo>
                    <a:pt x="1071" y="708"/>
                  </a:lnTo>
                  <a:lnTo>
                    <a:pt x="1055" y="673"/>
                  </a:lnTo>
                  <a:lnTo>
                    <a:pt x="1073" y="669"/>
                  </a:lnTo>
                  <a:lnTo>
                    <a:pt x="1166" y="683"/>
                  </a:lnTo>
                  <a:lnTo>
                    <a:pt x="1241" y="691"/>
                  </a:lnTo>
                  <a:lnTo>
                    <a:pt x="1297" y="719"/>
                  </a:lnTo>
                  <a:lnTo>
                    <a:pt x="1327" y="719"/>
                  </a:lnTo>
                  <a:lnTo>
                    <a:pt x="1336" y="753"/>
                  </a:lnTo>
                  <a:lnTo>
                    <a:pt x="1358" y="683"/>
                  </a:lnTo>
                  <a:lnTo>
                    <a:pt x="1327" y="607"/>
                  </a:lnTo>
                  <a:lnTo>
                    <a:pt x="1422" y="581"/>
                  </a:lnTo>
                  <a:lnTo>
                    <a:pt x="1436" y="539"/>
                  </a:lnTo>
                  <a:lnTo>
                    <a:pt x="1448" y="477"/>
                  </a:lnTo>
                  <a:lnTo>
                    <a:pt x="1545" y="483"/>
                  </a:lnTo>
                  <a:lnTo>
                    <a:pt x="1561" y="4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7" name="Freeform 492"/>
            <p:cNvSpPr>
              <a:spLocks/>
            </p:cNvSpPr>
            <p:nvPr/>
          </p:nvSpPr>
          <p:spPr bwMode="auto">
            <a:xfrm>
              <a:off x="2261278" y="2937326"/>
              <a:ext cx="336945" cy="224356"/>
            </a:xfrm>
            <a:custGeom>
              <a:avLst/>
              <a:gdLst>
                <a:gd name="T0" fmla="*/ 1 w 697"/>
                <a:gd name="T1" fmla="*/ 5 h 492"/>
                <a:gd name="T2" fmla="*/ 2 w 697"/>
                <a:gd name="T3" fmla="*/ 4 h 492"/>
                <a:gd name="T4" fmla="*/ 2 w 697"/>
                <a:gd name="T5" fmla="*/ 4 h 492"/>
                <a:gd name="T6" fmla="*/ 3 w 697"/>
                <a:gd name="T7" fmla="*/ 4 h 492"/>
                <a:gd name="T8" fmla="*/ 4 w 697"/>
                <a:gd name="T9" fmla="*/ 4 h 492"/>
                <a:gd name="T10" fmla="*/ 4 w 697"/>
                <a:gd name="T11" fmla="*/ 5 h 492"/>
                <a:gd name="T12" fmla="*/ 4 w 697"/>
                <a:gd name="T13" fmla="*/ 5 h 492"/>
                <a:gd name="T14" fmla="*/ 5 w 697"/>
                <a:gd name="T15" fmla="*/ 7 h 492"/>
                <a:gd name="T16" fmla="*/ 5 w 697"/>
                <a:gd name="T17" fmla="*/ 6 h 492"/>
                <a:gd name="T18" fmla="*/ 6 w 697"/>
                <a:gd name="T19" fmla="*/ 7 h 492"/>
                <a:gd name="T20" fmla="*/ 8 w 697"/>
                <a:gd name="T21" fmla="*/ 8 h 492"/>
                <a:gd name="T22" fmla="*/ 9 w 697"/>
                <a:gd name="T23" fmla="*/ 9 h 492"/>
                <a:gd name="T24" fmla="*/ 10 w 697"/>
                <a:gd name="T25" fmla="*/ 10 h 492"/>
                <a:gd name="T26" fmla="*/ 11 w 697"/>
                <a:gd name="T27" fmla="*/ 11 h 492"/>
                <a:gd name="T28" fmla="*/ 12 w 697"/>
                <a:gd name="T29" fmla="*/ 10 h 492"/>
                <a:gd name="T30" fmla="*/ 12 w 697"/>
                <a:gd name="T31" fmla="*/ 9 h 492"/>
                <a:gd name="T32" fmla="*/ 11 w 697"/>
                <a:gd name="T33" fmla="*/ 7 h 492"/>
                <a:gd name="T34" fmla="*/ 12 w 697"/>
                <a:gd name="T35" fmla="*/ 7 h 492"/>
                <a:gd name="T36" fmla="*/ 14 w 697"/>
                <a:gd name="T37" fmla="*/ 7 h 492"/>
                <a:gd name="T38" fmla="*/ 16 w 697"/>
                <a:gd name="T39" fmla="*/ 7 h 492"/>
                <a:gd name="T40" fmla="*/ 16 w 697"/>
                <a:gd name="T41" fmla="*/ 6 h 492"/>
                <a:gd name="T42" fmla="*/ 13 w 697"/>
                <a:gd name="T43" fmla="*/ 6 h 492"/>
                <a:gd name="T44" fmla="*/ 12 w 697"/>
                <a:gd name="T45" fmla="*/ 6 h 492"/>
                <a:gd name="T46" fmla="*/ 11 w 697"/>
                <a:gd name="T47" fmla="*/ 7 h 492"/>
                <a:gd name="T48" fmla="*/ 10 w 697"/>
                <a:gd name="T49" fmla="*/ 6 h 492"/>
                <a:gd name="T50" fmla="*/ 9 w 697"/>
                <a:gd name="T51" fmla="*/ 7 h 492"/>
                <a:gd name="T52" fmla="*/ 9 w 697"/>
                <a:gd name="T53" fmla="*/ 6 h 492"/>
                <a:gd name="T54" fmla="*/ 9 w 697"/>
                <a:gd name="T55" fmla="*/ 5 h 492"/>
                <a:gd name="T56" fmla="*/ 9 w 697"/>
                <a:gd name="T57" fmla="*/ 4 h 492"/>
                <a:gd name="T58" fmla="*/ 6 w 697"/>
                <a:gd name="T59" fmla="*/ 3 h 492"/>
                <a:gd name="T60" fmla="*/ 5 w 697"/>
                <a:gd name="T61" fmla="*/ 2 h 492"/>
                <a:gd name="T62" fmla="*/ 3 w 697"/>
                <a:gd name="T63" fmla="*/ 3 h 492"/>
                <a:gd name="T64" fmla="*/ 2 w 697"/>
                <a:gd name="T65" fmla="*/ 1 h 492"/>
                <a:gd name="T66" fmla="*/ 2 w 697"/>
                <a:gd name="T67" fmla="*/ 0 h 492"/>
                <a:gd name="T68" fmla="*/ 1 w 697"/>
                <a:gd name="T69" fmla="*/ 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7"/>
                <a:gd name="T106" fmla="*/ 0 h 492"/>
                <a:gd name="T107" fmla="*/ 697 w 697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7" h="492">
                  <a:moveTo>
                    <a:pt x="49" y="226"/>
                  </a:moveTo>
                  <a:lnTo>
                    <a:pt x="65" y="221"/>
                  </a:lnTo>
                  <a:lnTo>
                    <a:pt x="72" y="202"/>
                  </a:lnTo>
                  <a:lnTo>
                    <a:pt x="81" y="184"/>
                  </a:lnTo>
                  <a:lnTo>
                    <a:pt x="98" y="193"/>
                  </a:lnTo>
                  <a:lnTo>
                    <a:pt x="94" y="168"/>
                  </a:lnTo>
                  <a:lnTo>
                    <a:pt x="112" y="158"/>
                  </a:lnTo>
                  <a:lnTo>
                    <a:pt x="124" y="176"/>
                  </a:lnTo>
                  <a:lnTo>
                    <a:pt x="141" y="176"/>
                  </a:lnTo>
                  <a:lnTo>
                    <a:pt x="158" y="187"/>
                  </a:lnTo>
                  <a:lnTo>
                    <a:pt x="168" y="193"/>
                  </a:lnTo>
                  <a:lnTo>
                    <a:pt x="168" y="199"/>
                  </a:lnTo>
                  <a:lnTo>
                    <a:pt x="169" y="214"/>
                  </a:lnTo>
                  <a:lnTo>
                    <a:pt x="189" y="221"/>
                  </a:lnTo>
                  <a:lnTo>
                    <a:pt x="189" y="244"/>
                  </a:lnTo>
                  <a:lnTo>
                    <a:pt x="205" y="276"/>
                  </a:lnTo>
                  <a:lnTo>
                    <a:pt x="225" y="280"/>
                  </a:lnTo>
                  <a:lnTo>
                    <a:pt x="230" y="272"/>
                  </a:lnTo>
                  <a:lnTo>
                    <a:pt x="251" y="258"/>
                  </a:lnTo>
                  <a:lnTo>
                    <a:pt x="270" y="276"/>
                  </a:lnTo>
                  <a:lnTo>
                    <a:pt x="290" y="306"/>
                  </a:lnTo>
                  <a:lnTo>
                    <a:pt x="325" y="344"/>
                  </a:lnTo>
                  <a:lnTo>
                    <a:pt x="383" y="360"/>
                  </a:lnTo>
                  <a:lnTo>
                    <a:pt x="386" y="384"/>
                  </a:lnTo>
                  <a:lnTo>
                    <a:pt x="423" y="400"/>
                  </a:lnTo>
                  <a:lnTo>
                    <a:pt x="440" y="425"/>
                  </a:lnTo>
                  <a:lnTo>
                    <a:pt x="427" y="491"/>
                  </a:lnTo>
                  <a:lnTo>
                    <a:pt x="459" y="492"/>
                  </a:lnTo>
                  <a:lnTo>
                    <a:pt x="485" y="457"/>
                  </a:lnTo>
                  <a:lnTo>
                    <a:pt x="498" y="440"/>
                  </a:lnTo>
                  <a:lnTo>
                    <a:pt x="507" y="421"/>
                  </a:lnTo>
                  <a:lnTo>
                    <a:pt x="501" y="387"/>
                  </a:lnTo>
                  <a:lnTo>
                    <a:pt x="473" y="373"/>
                  </a:lnTo>
                  <a:lnTo>
                    <a:pt x="481" y="314"/>
                  </a:lnTo>
                  <a:lnTo>
                    <a:pt x="505" y="290"/>
                  </a:lnTo>
                  <a:lnTo>
                    <a:pt x="527" y="298"/>
                  </a:lnTo>
                  <a:lnTo>
                    <a:pt x="579" y="287"/>
                  </a:lnTo>
                  <a:lnTo>
                    <a:pt x="586" y="311"/>
                  </a:lnTo>
                  <a:lnTo>
                    <a:pt x="614" y="310"/>
                  </a:lnTo>
                  <a:lnTo>
                    <a:pt x="680" y="306"/>
                  </a:lnTo>
                  <a:lnTo>
                    <a:pt x="697" y="276"/>
                  </a:lnTo>
                  <a:lnTo>
                    <a:pt x="680" y="261"/>
                  </a:lnTo>
                  <a:lnTo>
                    <a:pt x="637" y="261"/>
                  </a:lnTo>
                  <a:lnTo>
                    <a:pt x="566" y="261"/>
                  </a:lnTo>
                  <a:lnTo>
                    <a:pt x="538" y="261"/>
                  </a:lnTo>
                  <a:lnTo>
                    <a:pt x="510" y="256"/>
                  </a:lnTo>
                  <a:lnTo>
                    <a:pt x="462" y="280"/>
                  </a:lnTo>
                  <a:lnTo>
                    <a:pt x="457" y="276"/>
                  </a:lnTo>
                  <a:lnTo>
                    <a:pt x="449" y="264"/>
                  </a:lnTo>
                  <a:lnTo>
                    <a:pt x="426" y="272"/>
                  </a:lnTo>
                  <a:lnTo>
                    <a:pt x="403" y="280"/>
                  </a:lnTo>
                  <a:lnTo>
                    <a:pt x="398" y="275"/>
                  </a:lnTo>
                  <a:lnTo>
                    <a:pt x="394" y="264"/>
                  </a:lnTo>
                  <a:lnTo>
                    <a:pt x="365" y="256"/>
                  </a:lnTo>
                  <a:lnTo>
                    <a:pt x="360" y="253"/>
                  </a:lnTo>
                  <a:lnTo>
                    <a:pt x="364" y="239"/>
                  </a:lnTo>
                  <a:lnTo>
                    <a:pt x="378" y="230"/>
                  </a:lnTo>
                  <a:lnTo>
                    <a:pt x="360" y="183"/>
                  </a:lnTo>
                  <a:lnTo>
                    <a:pt x="331" y="114"/>
                  </a:lnTo>
                  <a:lnTo>
                    <a:pt x="247" y="137"/>
                  </a:lnTo>
                  <a:lnTo>
                    <a:pt x="230" y="114"/>
                  </a:lnTo>
                  <a:lnTo>
                    <a:pt x="191" y="96"/>
                  </a:lnTo>
                  <a:lnTo>
                    <a:pt x="158" y="123"/>
                  </a:lnTo>
                  <a:lnTo>
                    <a:pt x="126" y="116"/>
                  </a:lnTo>
                  <a:lnTo>
                    <a:pt x="89" y="87"/>
                  </a:lnTo>
                  <a:lnTo>
                    <a:pt x="83" y="51"/>
                  </a:lnTo>
                  <a:lnTo>
                    <a:pt x="85" y="26"/>
                  </a:lnTo>
                  <a:lnTo>
                    <a:pt x="83" y="0"/>
                  </a:lnTo>
                  <a:lnTo>
                    <a:pt x="0" y="51"/>
                  </a:lnTo>
                  <a:lnTo>
                    <a:pt x="49" y="2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8" name="Freeform 493"/>
            <p:cNvSpPr>
              <a:spLocks/>
            </p:cNvSpPr>
            <p:nvPr/>
          </p:nvSpPr>
          <p:spPr bwMode="auto">
            <a:xfrm>
              <a:off x="2219160" y="3010521"/>
              <a:ext cx="256078" cy="195715"/>
            </a:xfrm>
            <a:custGeom>
              <a:avLst/>
              <a:gdLst>
                <a:gd name="T0" fmla="*/ 0 w 534"/>
                <a:gd name="T1" fmla="*/ 1 h 433"/>
                <a:gd name="T2" fmla="*/ 0 w 534"/>
                <a:gd name="T3" fmla="*/ 3 h 433"/>
                <a:gd name="T4" fmla="*/ 1 w 534"/>
                <a:gd name="T5" fmla="*/ 2 h 433"/>
                <a:gd name="T6" fmla="*/ 2 w 534"/>
                <a:gd name="T7" fmla="*/ 3 h 433"/>
                <a:gd name="T8" fmla="*/ 1 w 534"/>
                <a:gd name="T9" fmla="*/ 3 h 433"/>
                <a:gd name="T10" fmla="*/ 0 w 534"/>
                <a:gd name="T11" fmla="*/ 3 h 433"/>
                <a:gd name="T12" fmla="*/ 0 w 534"/>
                <a:gd name="T13" fmla="*/ 4 h 433"/>
                <a:gd name="T14" fmla="*/ 0 w 534"/>
                <a:gd name="T15" fmla="*/ 4 h 433"/>
                <a:gd name="T16" fmla="*/ 1 w 534"/>
                <a:gd name="T17" fmla="*/ 5 h 433"/>
                <a:gd name="T18" fmla="*/ 1 w 534"/>
                <a:gd name="T19" fmla="*/ 5 h 433"/>
                <a:gd name="T20" fmla="*/ 1 w 534"/>
                <a:gd name="T21" fmla="*/ 5 h 433"/>
                <a:gd name="T22" fmla="*/ 1 w 534"/>
                <a:gd name="T23" fmla="*/ 7 h 433"/>
                <a:gd name="T24" fmla="*/ 3 w 534"/>
                <a:gd name="T25" fmla="*/ 7 h 433"/>
                <a:gd name="T26" fmla="*/ 4 w 534"/>
                <a:gd name="T27" fmla="*/ 6 h 433"/>
                <a:gd name="T28" fmla="*/ 6 w 534"/>
                <a:gd name="T29" fmla="*/ 7 h 433"/>
                <a:gd name="T30" fmla="*/ 7 w 534"/>
                <a:gd name="T31" fmla="*/ 8 h 433"/>
                <a:gd name="T32" fmla="*/ 7 w 534"/>
                <a:gd name="T33" fmla="*/ 9 h 433"/>
                <a:gd name="T34" fmla="*/ 7 w 534"/>
                <a:gd name="T35" fmla="*/ 9 h 433"/>
                <a:gd name="T36" fmla="*/ 9 w 534"/>
                <a:gd name="T37" fmla="*/ 10 h 433"/>
                <a:gd name="T38" fmla="*/ 11 w 534"/>
                <a:gd name="T39" fmla="*/ 7 h 433"/>
                <a:gd name="T40" fmla="*/ 12 w 534"/>
                <a:gd name="T41" fmla="*/ 7 h 433"/>
                <a:gd name="T42" fmla="*/ 12 w 534"/>
                <a:gd name="T43" fmla="*/ 7 h 433"/>
                <a:gd name="T44" fmla="*/ 12 w 534"/>
                <a:gd name="T45" fmla="*/ 6 h 433"/>
                <a:gd name="T46" fmla="*/ 12 w 534"/>
                <a:gd name="T47" fmla="*/ 5 h 433"/>
                <a:gd name="T48" fmla="*/ 11 w 534"/>
                <a:gd name="T49" fmla="*/ 5 h 433"/>
                <a:gd name="T50" fmla="*/ 11 w 534"/>
                <a:gd name="T51" fmla="*/ 5 h 433"/>
                <a:gd name="T52" fmla="*/ 10 w 534"/>
                <a:gd name="T53" fmla="*/ 4 h 433"/>
                <a:gd name="T54" fmla="*/ 9 w 534"/>
                <a:gd name="T55" fmla="*/ 3 h 433"/>
                <a:gd name="T56" fmla="*/ 9 w 534"/>
                <a:gd name="T57" fmla="*/ 3 h 433"/>
                <a:gd name="T58" fmla="*/ 8 w 534"/>
                <a:gd name="T59" fmla="*/ 2 h 433"/>
                <a:gd name="T60" fmla="*/ 7 w 534"/>
                <a:gd name="T61" fmla="*/ 3 h 433"/>
                <a:gd name="T62" fmla="*/ 7 w 534"/>
                <a:gd name="T63" fmla="*/ 3 h 433"/>
                <a:gd name="T64" fmla="*/ 7 w 534"/>
                <a:gd name="T65" fmla="*/ 3 h 433"/>
                <a:gd name="T66" fmla="*/ 7 w 534"/>
                <a:gd name="T67" fmla="*/ 2 h 433"/>
                <a:gd name="T68" fmla="*/ 7 w 534"/>
                <a:gd name="T69" fmla="*/ 1 h 433"/>
                <a:gd name="T70" fmla="*/ 6 w 534"/>
                <a:gd name="T71" fmla="*/ 1 h 433"/>
                <a:gd name="T72" fmla="*/ 6 w 534"/>
                <a:gd name="T73" fmla="*/ 1 h 433"/>
                <a:gd name="T74" fmla="*/ 5 w 534"/>
                <a:gd name="T75" fmla="*/ 0 h 433"/>
                <a:gd name="T76" fmla="*/ 5 w 534"/>
                <a:gd name="T77" fmla="*/ 0 h 433"/>
                <a:gd name="T78" fmla="*/ 5 w 534"/>
                <a:gd name="T79" fmla="*/ 0 h 433"/>
                <a:gd name="T80" fmla="*/ 4 w 534"/>
                <a:gd name="T81" fmla="*/ 0 h 433"/>
                <a:gd name="T82" fmla="*/ 5 w 534"/>
                <a:gd name="T83" fmla="*/ 1 h 433"/>
                <a:gd name="T84" fmla="*/ 4 w 534"/>
                <a:gd name="T85" fmla="*/ 1 h 433"/>
                <a:gd name="T86" fmla="*/ 4 w 534"/>
                <a:gd name="T87" fmla="*/ 1 h 433"/>
                <a:gd name="T88" fmla="*/ 4 w 534"/>
                <a:gd name="T89" fmla="*/ 1 h 433"/>
                <a:gd name="T90" fmla="*/ 3 w 534"/>
                <a:gd name="T91" fmla="*/ 1 h 433"/>
                <a:gd name="T92" fmla="*/ 3 w 534"/>
                <a:gd name="T93" fmla="*/ 1 h 433"/>
                <a:gd name="T94" fmla="*/ 2 w 534"/>
                <a:gd name="T95" fmla="*/ 2 h 433"/>
                <a:gd name="T96" fmla="*/ 2 w 534"/>
                <a:gd name="T97" fmla="*/ 1 h 433"/>
                <a:gd name="T98" fmla="*/ 1 w 534"/>
                <a:gd name="T99" fmla="*/ 1 h 433"/>
                <a:gd name="T100" fmla="*/ 0 w 534"/>
                <a:gd name="T101" fmla="*/ 1 h 43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4"/>
                <a:gd name="T154" fmla="*/ 0 h 433"/>
                <a:gd name="T155" fmla="*/ 534 w 534"/>
                <a:gd name="T156" fmla="*/ 433 h 43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4" h="433">
                  <a:moveTo>
                    <a:pt x="0" y="63"/>
                  </a:moveTo>
                  <a:lnTo>
                    <a:pt x="4" y="118"/>
                  </a:lnTo>
                  <a:lnTo>
                    <a:pt x="32" y="86"/>
                  </a:lnTo>
                  <a:lnTo>
                    <a:pt x="72" y="129"/>
                  </a:lnTo>
                  <a:lnTo>
                    <a:pt x="53" y="156"/>
                  </a:lnTo>
                  <a:lnTo>
                    <a:pt x="7" y="130"/>
                  </a:lnTo>
                  <a:lnTo>
                    <a:pt x="1" y="168"/>
                  </a:lnTo>
                  <a:lnTo>
                    <a:pt x="7" y="191"/>
                  </a:lnTo>
                  <a:lnTo>
                    <a:pt x="32" y="196"/>
                  </a:lnTo>
                  <a:lnTo>
                    <a:pt x="22" y="221"/>
                  </a:lnTo>
                  <a:lnTo>
                    <a:pt x="41" y="238"/>
                  </a:lnTo>
                  <a:lnTo>
                    <a:pt x="41" y="314"/>
                  </a:lnTo>
                  <a:lnTo>
                    <a:pt x="115" y="292"/>
                  </a:lnTo>
                  <a:lnTo>
                    <a:pt x="157" y="269"/>
                  </a:lnTo>
                  <a:lnTo>
                    <a:pt x="250" y="320"/>
                  </a:lnTo>
                  <a:lnTo>
                    <a:pt x="311" y="352"/>
                  </a:lnTo>
                  <a:lnTo>
                    <a:pt x="322" y="366"/>
                  </a:lnTo>
                  <a:lnTo>
                    <a:pt x="328" y="405"/>
                  </a:lnTo>
                  <a:lnTo>
                    <a:pt x="382" y="433"/>
                  </a:lnTo>
                  <a:lnTo>
                    <a:pt x="466" y="329"/>
                  </a:lnTo>
                  <a:lnTo>
                    <a:pt x="519" y="329"/>
                  </a:lnTo>
                  <a:lnTo>
                    <a:pt x="528" y="286"/>
                  </a:lnTo>
                  <a:lnTo>
                    <a:pt x="534" y="268"/>
                  </a:lnTo>
                  <a:lnTo>
                    <a:pt x="517" y="240"/>
                  </a:lnTo>
                  <a:lnTo>
                    <a:pt x="478" y="223"/>
                  </a:lnTo>
                  <a:lnTo>
                    <a:pt x="472" y="202"/>
                  </a:lnTo>
                  <a:lnTo>
                    <a:pt x="417" y="186"/>
                  </a:lnTo>
                  <a:lnTo>
                    <a:pt x="382" y="148"/>
                  </a:lnTo>
                  <a:lnTo>
                    <a:pt x="371" y="122"/>
                  </a:lnTo>
                  <a:lnTo>
                    <a:pt x="343" y="98"/>
                  </a:lnTo>
                  <a:lnTo>
                    <a:pt x="327" y="113"/>
                  </a:lnTo>
                  <a:lnTo>
                    <a:pt x="317" y="122"/>
                  </a:lnTo>
                  <a:lnTo>
                    <a:pt x="297" y="118"/>
                  </a:lnTo>
                  <a:lnTo>
                    <a:pt x="281" y="86"/>
                  </a:lnTo>
                  <a:lnTo>
                    <a:pt x="281" y="63"/>
                  </a:lnTo>
                  <a:lnTo>
                    <a:pt x="261" y="56"/>
                  </a:lnTo>
                  <a:lnTo>
                    <a:pt x="256" y="35"/>
                  </a:lnTo>
                  <a:lnTo>
                    <a:pt x="233" y="18"/>
                  </a:lnTo>
                  <a:lnTo>
                    <a:pt x="216" y="18"/>
                  </a:lnTo>
                  <a:lnTo>
                    <a:pt x="204" y="0"/>
                  </a:lnTo>
                  <a:lnTo>
                    <a:pt x="186" y="10"/>
                  </a:lnTo>
                  <a:lnTo>
                    <a:pt x="192" y="35"/>
                  </a:lnTo>
                  <a:lnTo>
                    <a:pt x="182" y="31"/>
                  </a:lnTo>
                  <a:lnTo>
                    <a:pt x="173" y="26"/>
                  </a:lnTo>
                  <a:lnTo>
                    <a:pt x="157" y="63"/>
                  </a:lnTo>
                  <a:lnTo>
                    <a:pt x="136" y="68"/>
                  </a:lnTo>
                  <a:lnTo>
                    <a:pt x="115" y="61"/>
                  </a:lnTo>
                  <a:lnTo>
                    <a:pt x="101" y="80"/>
                  </a:lnTo>
                  <a:lnTo>
                    <a:pt x="84" y="63"/>
                  </a:lnTo>
                  <a:lnTo>
                    <a:pt x="57" y="4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9" name="Freeform 494"/>
            <p:cNvSpPr>
              <a:spLocks/>
            </p:cNvSpPr>
            <p:nvPr/>
          </p:nvSpPr>
          <p:spPr bwMode="auto">
            <a:xfrm>
              <a:off x="2505563" y="3008929"/>
              <a:ext cx="213960" cy="98653"/>
            </a:xfrm>
            <a:custGeom>
              <a:avLst/>
              <a:gdLst>
                <a:gd name="T0" fmla="*/ 3 w 444"/>
                <a:gd name="T1" fmla="*/ 3 h 219"/>
                <a:gd name="T2" fmla="*/ 2 w 444"/>
                <a:gd name="T3" fmla="*/ 3 h 219"/>
                <a:gd name="T4" fmla="*/ 0 w 444"/>
                <a:gd name="T5" fmla="*/ 4 h 219"/>
                <a:gd name="T6" fmla="*/ 0 w 444"/>
                <a:gd name="T7" fmla="*/ 4 h 219"/>
                <a:gd name="T8" fmla="*/ 0 w 444"/>
                <a:gd name="T9" fmla="*/ 5 h 219"/>
                <a:gd name="T10" fmla="*/ 1 w 444"/>
                <a:gd name="T11" fmla="*/ 5 h 219"/>
                <a:gd name="T12" fmla="*/ 3 w 444"/>
                <a:gd name="T13" fmla="*/ 5 h 219"/>
                <a:gd name="T14" fmla="*/ 4 w 444"/>
                <a:gd name="T15" fmla="*/ 5 h 219"/>
                <a:gd name="T16" fmla="*/ 5 w 444"/>
                <a:gd name="T17" fmla="*/ 5 h 219"/>
                <a:gd name="T18" fmla="*/ 5 w 444"/>
                <a:gd name="T19" fmla="*/ 4 h 219"/>
                <a:gd name="T20" fmla="*/ 6 w 444"/>
                <a:gd name="T21" fmla="*/ 4 h 219"/>
                <a:gd name="T22" fmla="*/ 7 w 444"/>
                <a:gd name="T23" fmla="*/ 4 h 219"/>
                <a:gd name="T24" fmla="*/ 7 w 444"/>
                <a:gd name="T25" fmla="*/ 4 h 219"/>
                <a:gd name="T26" fmla="*/ 9 w 444"/>
                <a:gd name="T27" fmla="*/ 3 h 219"/>
                <a:gd name="T28" fmla="*/ 10 w 444"/>
                <a:gd name="T29" fmla="*/ 2 h 219"/>
                <a:gd name="T30" fmla="*/ 10 w 444"/>
                <a:gd name="T31" fmla="*/ 2 h 219"/>
                <a:gd name="T32" fmla="*/ 10 w 444"/>
                <a:gd name="T33" fmla="*/ 1 h 219"/>
                <a:gd name="T34" fmla="*/ 9 w 444"/>
                <a:gd name="T35" fmla="*/ 1 h 219"/>
                <a:gd name="T36" fmla="*/ 9 w 444"/>
                <a:gd name="T37" fmla="*/ 1 h 219"/>
                <a:gd name="T38" fmla="*/ 8 w 444"/>
                <a:gd name="T39" fmla="*/ 1 h 219"/>
                <a:gd name="T40" fmla="*/ 7 w 444"/>
                <a:gd name="T41" fmla="*/ 0 h 219"/>
                <a:gd name="T42" fmla="*/ 4 w 444"/>
                <a:gd name="T43" fmla="*/ 0 h 219"/>
                <a:gd name="T44" fmla="*/ 4 w 444"/>
                <a:gd name="T45" fmla="*/ 0 h 219"/>
                <a:gd name="T46" fmla="*/ 4 w 444"/>
                <a:gd name="T47" fmla="*/ 1 h 219"/>
                <a:gd name="T48" fmla="*/ 4 w 444"/>
                <a:gd name="T49" fmla="*/ 1 h 219"/>
                <a:gd name="T50" fmla="*/ 4 w 444"/>
                <a:gd name="T51" fmla="*/ 1 h 219"/>
                <a:gd name="T52" fmla="*/ 3 w 444"/>
                <a:gd name="T53" fmla="*/ 1 h 219"/>
                <a:gd name="T54" fmla="*/ 3 w 444"/>
                <a:gd name="T55" fmla="*/ 1 h 219"/>
                <a:gd name="T56" fmla="*/ 2 w 444"/>
                <a:gd name="T57" fmla="*/ 1 h 219"/>
                <a:gd name="T58" fmla="*/ 2 w 444"/>
                <a:gd name="T59" fmla="*/ 1 h 219"/>
                <a:gd name="T60" fmla="*/ 2 w 444"/>
                <a:gd name="T61" fmla="*/ 1 h 219"/>
                <a:gd name="T62" fmla="*/ 2 w 444"/>
                <a:gd name="T63" fmla="*/ 2 h 219"/>
                <a:gd name="T64" fmla="*/ 2 w 444"/>
                <a:gd name="T65" fmla="*/ 2 h 219"/>
                <a:gd name="T66" fmla="*/ 2 w 444"/>
                <a:gd name="T67" fmla="*/ 3 h 219"/>
                <a:gd name="T68" fmla="*/ 4 w 444"/>
                <a:gd name="T69" fmla="*/ 3 h 219"/>
                <a:gd name="T70" fmla="*/ 4 w 444"/>
                <a:gd name="T71" fmla="*/ 2 h 219"/>
                <a:gd name="T72" fmla="*/ 5 w 444"/>
                <a:gd name="T73" fmla="*/ 3 h 219"/>
                <a:gd name="T74" fmla="*/ 4 w 444"/>
                <a:gd name="T75" fmla="*/ 3 h 219"/>
                <a:gd name="T76" fmla="*/ 4 w 444"/>
                <a:gd name="T77" fmla="*/ 3 h 219"/>
                <a:gd name="T78" fmla="*/ 3 w 444"/>
                <a:gd name="T79" fmla="*/ 3 h 219"/>
                <a:gd name="T80" fmla="*/ 3 w 444"/>
                <a:gd name="T81" fmla="*/ 3 h 219"/>
                <a:gd name="T82" fmla="*/ 3 w 444"/>
                <a:gd name="T83" fmla="*/ 3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4"/>
                <a:gd name="T127" fmla="*/ 0 h 219"/>
                <a:gd name="T128" fmla="*/ 444 w 44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4" h="219">
                  <a:moveTo>
                    <a:pt x="113" y="156"/>
                  </a:moveTo>
                  <a:lnTo>
                    <a:pt x="81" y="156"/>
                  </a:lnTo>
                  <a:lnTo>
                    <a:pt x="16" y="165"/>
                  </a:lnTo>
                  <a:lnTo>
                    <a:pt x="0" y="190"/>
                  </a:lnTo>
                  <a:lnTo>
                    <a:pt x="16" y="200"/>
                  </a:lnTo>
                  <a:lnTo>
                    <a:pt x="29" y="207"/>
                  </a:lnTo>
                  <a:lnTo>
                    <a:pt x="118" y="206"/>
                  </a:lnTo>
                  <a:lnTo>
                    <a:pt x="179" y="206"/>
                  </a:lnTo>
                  <a:lnTo>
                    <a:pt x="207" y="219"/>
                  </a:lnTo>
                  <a:lnTo>
                    <a:pt x="216" y="192"/>
                  </a:lnTo>
                  <a:lnTo>
                    <a:pt x="242" y="190"/>
                  </a:lnTo>
                  <a:lnTo>
                    <a:pt x="278" y="180"/>
                  </a:lnTo>
                  <a:lnTo>
                    <a:pt x="309" y="172"/>
                  </a:lnTo>
                  <a:lnTo>
                    <a:pt x="363" y="136"/>
                  </a:lnTo>
                  <a:lnTo>
                    <a:pt x="423" y="102"/>
                  </a:lnTo>
                  <a:lnTo>
                    <a:pt x="444" y="84"/>
                  </a:lnTo>
                  <a:lnTo>
                    <a:pt x="436" y="50"/>
                  </a:lnTo>
                  <a:lnTo>
                    <a:pt x="406" y="50"/>
                  </a:lnTo>
                  <a:lnTo>
                    <a:pt x="382" y="35"/>
                  </a:lnTo>
                  <a:lnTo>
                    <a:pt x="349" y="22"/>
                  </a:lnTo>
                  <a:lnTo>
                    <a:pt x="275" y="14"/>
                  </a:lnTo>
                  <a:lnTo>
                    <a:pt x="182" y="0"/>
                  </a:lnTo>
                  <a:lnTo>
                    <a:pt x="165" y="4"/>
                  </a:lnTo>
                  <a:lnTo>
                    <a:pt x="171" y="22"/>
                  </a:lnTo>
                  <a:lnTo>
                    <a:pt x="180" y="39"/>
                  </a:lnTo>
                  <a:lnTo>
                    <a:pt x="156" y="45"/>
                  </a:lnTo>
                  <a:lnTo>
                    <a:pt x="148" y="33"/>
                  </a:lnTo>
                  <a:lnTo>
                    <a:pt x="117" y="29"/>
                  </a:lnTo>
                  <a:lnTo>
                    <a:pt x="76" y="33"/>
                  </a:lnTo>
                  <a:lnTo>
                    <a:pt x="93" y="45"/>
                  </a:lnTo>
                  <a:lnTo>
                    <a:pt x="93" y="57"/>
                  </a:lnTo>
                  <a:lnTo>
                    <a:pt x="86" y="72"/>
                  </a:lnTo>
                  <a:lnTo>
                    <a:pt x="86" y="95"/>
                  </a:lnTo>
                  <a:lnTo>
                    <a:pt x="98" y="108"/>
                  </a:lnTo>
                  <a:lnTo>
                    <a:pt x="156" y="108"/>
                  </a:lnTo>
                  <a:lnTo>
                    <a:pt x="174" y="107"/>
                  </a:lnTo>
                  <a:lnTo>
                    <a:pt x="192" y="126"/>
                  </a:lnTo>
                  <a:lnTo>
                    <a:pt x="173" y="153"/>
                  </a:lnTo>
                  <a:lnTo>
                    <a:pt x="154" y="153"/>
                  </a:lnTo>
                  <a:lnTo>
                    <a:pt x="132" y="152"/>
                  </a:lnTo>
                  <a:lnTo>
                    <a:pt x="123" y="153"/>
                  </a:lnTo>
                  <a:lnTo>
                    <a:pt x="113" y="1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0" name="Freeform 495"/>
            <p:cNvSpPr>
              <a:spLocks/>
            </p:cNvSpPr>
            <p:nvPr/>
          </p:nvSpPr>
          <p:spPr bwMode="auto">
            <a:xfrm>
              <a:off x="2483662" y="3067803"/>
              <a:ext cx="136463" cy="103427"/>
            </a:xfrm>
            <a:custGeom>
              <a:avLst/>
              <a:gdLst>
                <a:gd name="T0" fmla="*/ 0 w 285"/>
                <a:gd name="T1" fmla="*/ 5 h 227"/>
                <a:gd name="T2" fmla="*/ 0 w 285"/>
                <a:gd name="T3" fmla="*/ 5 h 227"/>
                <a:gd name="T4" fmla="*/ 1 w 285"/>
                <a:gd name="T5" fmla="*/ 5 h 227"/>
                <a:gd name="T6" fmla="*/ 2 w 285"/>
                <a:gd name="T7" fmla="*/ 5 h 227"/>
                <a:gd name="T8" fmla="*/ 3 w 285"/>
                <a:gd name="T9" fmla="*/ 3 h 227"/>
                <a:gd name="T10" fmla="*/ 3 w 285"/>
                <a:gd name="T11" fmla="*/ 4 h 227"/>
                <a:gd name="T12" fmla="*/ 4 w 285"/>
                <a:gd name="T13" fmla="*/ 5 h 227"/>
                <a:gd name="T14" fmla="*/ 5 w 285"/>
                <a:gd name="T15" fmla="*/ 5 h 227"/>
                <a:gd name="T16" fmla="*/ 6 w 285"/>
                <a:gd name="T17" fmla="*/ 5 h 227"/>
                <a:gd name="T18" fmla="*/ 7 w 285"/>
                <a:gd name="T19" fmla="*/ 5 h 227"/>
                <a:gd name="T20" fmla="*/ 7 w 285"/>
                <a:gd name="T21" fmla="*/ 3 h 227"/>
                <a:gd name="T22" fmla="*/ 6 w 285"/>
                <a:gd name="T23" fmla="*/ 3 h 227"/>
                <a:gd name="T24" fmla="*/ 6 w 285"/>
                <a:gd name="T25" fmla="*/ 3 h 227"/>
                <a:gd name="T26" fmla="*/ 6 w 285"/>
                <a:gd name="T27" fmla="*/ 2 h 227"/>
                <a:gd name="T28" fmla="*/ 5 w 285"/>
                <a:gd name="T29" fmla="*/ 2 h 227"/>
                <a:gd name="T30" fmla="*/ 5 w 285"/>
                <a:gd name="T31" fmla="*/ 2 h 227"/>
                <a:gd name="T32" fmla="*/ 3 w 285"/>
                <a:gd name="T33" fmla="*/ 2 h 227"/>
                <a:gd name="T34" fmla="*/ 3 w 285"/>
                <a:gd name="T35" fmla="*/ 2 h 227"/>
                <a:gd name="T36" fmla="*/ 2 w 285"/>
                <a:gd name="T37" fmla="*/ 2 h 227"/>
                <a:gd name="T38" fmla="*/ 1 w 285"/>
                <a:gd name="T39" fmla="*/ 1 h 227"/>
                <a:gd name="T40" fmla="*/ 1 w 285"/>
                <a:gd name="T41" fmla="*/ 1 h 227"/>
                <a:gd name="T42" fmla="*/ 1 w 285"/>
                <a:gd name="T43" fmla="*/ 1 h 227"/>
                <a:gd name="T44" fmla="*/ 1 w 285"/>
                <a:gd name="T45" fmla="*/ 1 h 227"/>
                <a:gd name="T46" fmla="*/ 3 w 285"/>
                <a:gd name="T47" fmla="*/ 1 h 227"/>
                <a:gd name="T48" fmla="*/ 3 w 285"/>
                <a:gd name="T49" fmla="*/ 0 h 227"/>
                <a:gd name="T50" fmla="*/ 2 w 285"/>
                <a:gd name="T51" fmla="*/ 0 h 227"/>
                <a:gd name="T52" fmla="*/ 1 w 285"/>
                <a:gd name="T53" fmla="*/ 0 h 227"/>
                <a:gd name="T54" fmla="*/ 0 w 285"/>
                <a:gd name="T55" fmla="*/ 1 h 227"/>
                <a:gd name="T56" fmla="*/ 0 w 285"/>
                <a:gd name="T57" fmla="*/ 2 h 227"/>
                <a:gd name="T58" fmla="*/ 0 w 285"/>
                <a:gd name="T59" fmla="*/ 2 h 227"/>
                <a:gd name="T60" fmla="*/ 0 w 285"/>
                <a:gd name="T61" fmla="*/ 2 h 227"/>
                <a:gd name="T62" fmla="*/ 1 w 285"/>
                <a:gd name="T63" fmla="*/ 2 h 227"/>
                <a:gd name="T64" fmla="*/ 1 w 285"/>
                <a:gd name="T65" fmla="*/ 3 h 227"/>
                <a:gd name="T66" fmla="*/ 1 w 285"/>
                <a:gd name="T67" fmla="*/ 4 h 227"/>
                <a:gd name="T68" fmla="*/ 1 w 285"/>
                <a:gd name="T69" fmla="*/ 4 h 227"/>
                <a:gd name="T70" fmla="*/ 1 w 285"/>
                <a:gd name="T71" fmla="*/ 4 h 227"/>
                <a:gd name="T72" fmla="*/ 0 w 285"/>
                <a:gd name="T73" fmla="*/ 5 h 22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227"/>
                <a:gd name="T113" fmla="*/ 285 w 285"/>
                <a:gd name="T114" fmla="*/ 227 h 22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227">
                  <a:moveTo>
                    <a:pt x="0" y="192"/>
                  </a:moveTo>
                  <a:lnTo>
                    <a:pt x="4" y="201"/>
                  </a:lnTo>
                  <a:lnTo>
                    <a:pt x="27" y="205"/>
                  </a:lnTo>
                  <a:lnTo>
                    <a:pt x="76" y="207"/>
                  </a:lnTo>
                  <a:lnTo>
                    <a:pt x="135" y="138"/>
                  </a:lnTo>
                  <a:lnTo>
                    <a:pt x="150" y="181"/>
                  </a:lnTo>
                  <a:lnTo>
                    <a:pt x="166" y="227"/>
                  </a:lnTo>
                  <a:lnTo>
                    <a:pt x="206" y="209"/>
                  </a:lnTo>
                  <a:lnTo>
                    <a:pt x="243" y="191"/>
                  </a:lnTo>
                  <a:lnTo>
                    <a:pt x="285" y="205"/>
                  </a:lnTo>
                  <a:lnTo>
                    <a:pt x="285" y="139"/>
                  </a:lnTo>
                  <a:lnTo>
                    <a:pt x="258" y="127"/>
                  </a:lnTo>
                  <a:lnTo>
                    <a:pt x="242" y="128"/>
                  </a:lnTo>
                  <a:lnTo>
                    <a:pt x="253" y="85"/>
                  </a:lnTo>
                  <a:lnTo>
                    <a:pt x="218" y="76"/>
                  </a:lnTo>
                  <a:lnTo>
                    <a:pt x="192" y="73"/>
                  </a:lnTo>
                  <a:lnTo>
                    <a:pt x="151" y="73"/>
                  </a:lnTo>
                  <a:lnTo>
                    <a:pt x="121" y="73"/>
                  </a:lnTo>
                  <a:lnTo>
                    <a:pt x="81" y="73"/>
                  </a:lnTo>
                  <a:lnTo>
                    <a:pt x="49" y="66"/>
                  </a:lnTo>
                  <a:lnTo>
                    <a:pt x="45" y="59"/>
                  </a:lnTo>
                  <a:lnTo>
                    <a:pt x="50" y="44"/>
                  </a:lnTo>
                  <a:lnTo>
                    <a:pt x="65" y="32"/>
                  </a:lnTo>
                  <a:lnTo>
                    <a:pt x="119" y="21"/>
                  </a:lnTo>
                  <a:lnTo>
                    <a:pt x="117" y="0"/>
                  </a:lnTo>
                  <a:lnTo>
                    <a:pt x="73" y="7"/>
                  </a:lnTo>
                  <a:lnTo>
                    <a:pt x="40" y="4"/>
                  </a:lnTo>
                  <a:lnTo>
                    <a:pt x="19" y="27"/>
                  </a:lnTo>
                  <a:lnTo>
                    <a:pt x="9" y="73"/>
                  </a:lnTo>
                  <a:lnTo>
                    <a:pt x="11" y="84"/>
                  </a:lnTo>
                  <a:lnTo>
                    <a:pt x="8" y="86"/>
                  </a:lnTo>
                  <a:lnTo>
                    <a:pt x="34" y="97"/>
                  </a:lnTo>
                  <a:lnTo>
                    <a:pt x="47" y="122"/>
                  </a:lnTo>
                  <a:lnTo>
                    <a:pt x="39" y="153"/>
                  </a:lnTo>
                  <a:lnTo>
                    <a:pt x="32" y="155"/>
                  </a:lnTo>
                  <a:lnTo>
                    <a:pt x="25" y="16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1" name="Freeform 496"/>
            <p:cNvSpPr>
              <a:spLocks/>
            </p:cNvSpPr>
            <p:nvPr/>
          </p:nvSpPr>
          <p:spPr bwMode="auto">
            <a:xfrm>
              <a:off x="3358033" y="3476736"/>
              <a:ext cx="10108" cy="15912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0 h 33"/>
                <a:gd name="T4" fmla="*/ 1 w 19"/>
                <a:gd name="T5" fmla="*/ 1 h 33"/>
                <a:gd name="T6" fmla="*/ 0 w 19"/>
                <a:gd name="T7" fmla="*/ 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3"/>
                  </a:moveTo>
                  <a:lnTo>
                    <a:pt x="11" y="0"/>
                  </a:lnTo>
                  <a:lnTo>
                    <a:pt x="19" y="1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 latinLnBrk="0">
                <a:defRPr/>
              </a:pPr>
              <a:endParaRPr lang="en-US" sz="2400" ker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pic>
        <p:nvPicPr>
          <p:cNvPr id="252" name="그래픽 538">
            <a:extLst>
              <a:ext uri="{FF2B5EF4-FFF2-40B4-BE49-F238E27FC236}">
                <a16:creationId xmlns:a16="http://schemas.microsoft.com/office/drawing/2014/main" id="{753A5195-309E-40C5-8D01-CB1F4F6D0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4221" y="2827204"/>
            <a:ext cx="330559" cy="576173"/>
          </a:xfrm>
          <a:prstGeom prst="rect">
            <a:avLst/>
          </a:prstGeom>
        </p:spPr>
      </p:pic>
      <p:pic>
        <p:nvPicPr>
          <p:cNvPr id="253" name="그래픽 538">
            <a:extLst>
              <a:ext uri="{FF2B5EF4-FFF2-40B4-BE49-F238E27FC236}">
                <a16:creationId xmlns:a16="http://schemas.microsoft.com/office/drawing/2014/main" id="{753A5195-309E-40C5-8D01-CB1F4F6D0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33570" y="2974821"/>
            <a:ext cx="330559" cy="576173"/>
          </a:xfrm>
          <a:prstGeom prst="rect">
            <a:avLst/>
          </a:prstGeom>
        </p:spPr>
      </p:pic>
      <p:pic>
        <p:nvPicPr>
          <p:cNvPr id="254" name="그래픽 538">
            <a:extLst>
              <a:ext uri="{FF2B5EF4-FFF2-40B4-BE49-F238E27FC236}">
                <a16:creationId xmlns:a16="http://schemas.microsoft.com/office/drawing/2014/main" id="{753A5195-309E-40C5-8D01-CB1F4F6D0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71609" y="3971649"/>
            <a:ext cx="330559" cy="576173"/>
          </a:xfrm>
          <a:prstGeom prst="rect">
            <a:avLst/>
          </a:prstGeom>
        </p:spPr>
      </p:pic>
      <p:sp>
        <p:nvSpPr>
          <p:cNvPr id="255" name="모서리가 둥근 직사각형 254"/>
          <p:cNvSpPr/>
          <p:nvPr/>
        </p:nvSpPr>
        <p:spPr>
          <a:xfrm>
            <a:off x="3271519" y="2370774"/>
            <a:ext cx="5155637" cy="29486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256" name="Picture 3" descr="13-2"/>
          <p:cNvPicPr>
            <a:picLocks noChangeAspect="1" noChangeArrowheads="1"/>
          </p:cNvPicPr>
          <p:nvPr/>
        </p:nvPicPr>
        <p:blipFill>
          <a:blip r:embed="rId17" cstate="print">
            <a:lum bright="-6000" contrast="18000"/>
          </a:blip>
          <a:srcRect/>
          <a:stretch>
            <a:fillRect/>
          </a:stretch>
        </p:blipFill>
        <p:spPr bwMode="auto">
          <a:xfrm rot="16200000">
            <a:off x="799618" y="3264260"/>
            <a:ext cx="3521916" cy="89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" name="TextBox 256"/>
          <p:cNvSpPr txBox="1"/>
          <p:nvPr/>
        </p:nvSpPr>
        <p:spPr>
          <a:xfrm>
            <a:off x="330902" y="3484945"/>
            <a:ext cx="194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8" name="Picture 3" descr="13-2"/>
          <p:cNvPicPr>
            <a:picLocks noChangeAspect="1" noChangeArrowheads="1"/>
          </p:cNvPicPr>
          <p:nvPr/>
        </p:nvPicPr>
        <p:blipFill>
          <a:blip r:embed="rId17" cstate="print">
            <a:lum bright="-6000" contrast="18000"/>
          </a:blip>
          <a:srcRect/>
          <a:stretch>
            <a:fillRect/>
          </a:stretch>
        </p:blipFill>
        <p:spPr bwMode="auto">
          <a:xfrm rot="5400000">
            <a:off x="7239055" y="3285296"/>
            <a:ext cx="3521916" cy="89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" name="TextBox 258"/>
          <p:cNvSpPr txBox="1"/>
          <p:nvPr/>
        </p:nvSpPr>
        <p:spPr>
          <a:xfrm>
            <a:off x="9378041" y="3500494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SAMSUNG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0" name="그래픽 538">
            <a:extLst>
              <a:ext uri="{FF2B5EF4-FFF2-40B4-BE49-F238E27FC236}">
                <a16:creationId xmlns:a16="http://schemas.microsoft.com/office/drawing/2014/main" id="{753A5195-309E-40C5-8D01-CB1F4F6D0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28929" y="3055455"/>
            <a:ext cx="330559" cy="576173"/>
          </a:xfrm>
          <a:prstGeom prst="rect">
            <a:avLst/>
          </a:prstGeom>
        </p:spPr>
      </p:pic>
      <p:sp>
        <p:nvSpPr>
          <p:cNvPr id="261" name="TextBox 260"/>
          <p:cNvSpPr txBox="1"/>
          <p:nvPr/>
        </p:nvSpPr>
        <p:spPr>
          <a:xfrm>
            <a:off x="3346078" y="5431865"/>
            <a:ext cx="516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Real time Data Monitoring System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389325" y="1828919"/>
            <a:ext cx="486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Collaboration through telemetry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1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869207"/>
              </p:ext>
            </p:extLst>
          </p:nvPr>
        </p:nvGraphicFramePr>
        <p:xfrm>
          <a:off x="3215680" y="836715"/>
          <a:ext cx="7296811" cy="551963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296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2839">
                <a:tc>
                  <a:txBody>
                    <a:bodyPr/>
                    <a:lstStyle/>
                    <a:p>
                      <a:pPr marL="3600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ko-KR" sz="1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en-US" altLang="ko-KR" sz="19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Why Telemetry</a:t>
                      </a:r>
                      <a:endParaRPr lang="en-US" altLang="ko-KR" sz="19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839">
                <a:tc>
                  <a:txBody>
                    <a:bodyPr/>
                    <a:lstStyle/>
                    <a:p>
                      <a:pPr marL="36000" indent="0" latinLnBrk="1">
                        <a:buFont typeface="+mj-lt"/>
                        <a:buNone/>
                      </a:pPr>
                      <a:r>
                        <a:rPr lang="en-US" altLang="ko-KR" sz="1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Telemetry For SSD</a:t>
                      </a:r>
                      <a:endParaRPr lang="en-US" altLang="ko-KR" sz="1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441">
                <a:tc>
                  <a:txBody>
                    <a:bodyPr/>
                    <a:lstStyle/>
                    <a:p>
                      <a:pPr marL="36000" indent="0" latinLnBrk="1">
                        <a:buFont typeface="+mj-lt"/>
                        <a:buNone/>
                      </a:pPr>
                      <a:r>
                        <a:rPr lang="en-US" altLang="ko-KR" sz="1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en-US" altLang="ko-KR" sz="19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problems of SSD Telemetry</a:t>
                      </a:r>
                      <a:endParaRPr lang="en-US" altLang="ko-KR" sz="1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639086"/>
                  </a:ext>
                </a:extLst>
              </a:tr>
              <a:tr h="912839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ko-KR" sz="1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Improvement of SSD telemetry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642532"/>
                  </a:ext>
                </a:extLst>
              </a:tr>
              <a:tr h="912839">
                <a:tc>
                  <a:txBody>
                    <a:bodyPr/>
                    <a:lstStyle/>
                    <a:p>
                      <a:pPr marL="36000" indent="0" latinLnBrk="1">
                        <a:buFont typeface="+mj-lt"/>
                        <a:buNone/>
                      </a:pPr>
                      <a:r>
                        <a:rPr lang="en-US" altLang="ko-KR" sz="1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Future of SSD Telemetry</a:t>
                      </a:r>
                      <a:endParaRPr lang="en-US" altLang="ko-KR" sz="1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180089"/>
                  </a:ext>
                </a:extLst>
              </a:tr>
              <a:tr h="912839">
                <a:tc>
                  <a:txBody>
                    <a:bodyPr/>
                    <a:lstStyle/>
                    <a:p>
                      <a:pPr marL="36000" indent="0" latinLnBrk="1">
                        <a:buFont typeface="+mj-lt"/>
                        <a:buNone/>
                      </a:pPr>
                      <a:r>
                        <a:rPr lang="en-US" altLang="ko-KR" sz="1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r>
                        <a:rPr lang="en-US" altLang="ko-KR" sz="19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9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QnA</a:t>
                      </a:r>
                      <a:endParaRPr lang="en-US" altLang="ko-KR" sz="1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215164"/>
                  </a:ext>
                </a:extLst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038232FD-E020-4103-A1E3-F92E7CC1300E}" type="slidenum">
              <a:rPr lang="ko-KR" altLang="en-US">
                <a:solidFill>
                  <a:srgbClr val="000000">
                    <a:tint val="75000"/>
                  </a:srgbClr>
                </a:solidFill>
                <a:latin typeface="Arial"/>
                <a:ea typeface="맑은 고딕"/>
              </a:rPr>
              <a:pPr defTabSz="1219170">
                <a:defRPr/>
              </a:pPr>
              <a:t>2</a:t>
            </a:fld>
            <a:endParaRPr lang="ko-KR" altLang="en-US" dirty="0">
              <a:solidFill>
                <a:srgbClr val="000000">
                  <a:tint val="75000"/>
                </a:srgbClr>
              </a:solidFill>
              <a:latin typeface="Arial"/>
              <a:ea typeface="맑은 고딕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92001" y="860761"/>
            <a:ext cx="14077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altLang="ko-KR" sz="2600" b="1" dirty="0">
                <a:solidFill>
                  <a:srgbClr val="1428A0"/>
                </a:solidFill>
                <a:latin typeface="Arial" pitchFamily="34" charset="0"/>
                <a:ea typeface="맑은 고딕"/>
                <a:cs typeface="Arial" pitchFamily="34" charset="0"/>
              </a:rPr>
              <a:t>Agenda</a:t>
            </a:r>
            <a:endParaRPr lang="ko-KR" altLang="en-US" sz="2600" b="1" dirty="0">
              <a:solidFill>
                <a:srgbClr val="1428A0"/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663237" y="836712"/>
            <a:ext cx="1263915" cy="0"/>
          </a:xfrm>
          <a:prstGeom prst="line">
            <a:avLst/>
          </a:prstGeom>
          <a:ln w="28575">
            <a:solidFill>
              <a:srgbClr val="1428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>
          <a:xfrm>
            <a:off x="238883" y="778671"/>
            <a:ext cx="11570676" cy="5712985"/>
          </a:xfrm>
        </p:spPr>
        <p:txBody>
          <a:bodyPr>
            <a:normAutofit/>
          </a:bodyPr>
          <a:lstStyle/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53" name="제목 1"/>
          <p:cNvSpPr>
            <a:spLocks noGrp="1"/>
          </p:cNvSpPr>
          <p:nvPr>
            <p:ph type="title"/>
          </p:nvPr>
        </p:nvSpPr>
        <p:spPr>
          <a:xfrm>
            <a:off x="74295" y="15322"/>
            <a:ext cx="11735264" cy="50288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Why Telemetry?</a:t>
            </a:r>
            <a:endParaRPr lang="ko-KR" altLang="en-US"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92" y="1256446"/>
            <a:ext cx="5027208" cy="427984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44550" y="3118338"/>
            <a:ext cx="4254987" cy="158262"/>
          </a:xfrm>
          <a:prstGeom prst="rect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2533650" y="3276600"/>
            <a:ext cx="742950" cy="0"/>
          </a:xfrm>
          <a:prstGeom prst="line">
            <a:avLst/>
          </a:prstGeom>
          <a:ln w="19050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5941927" y="1256446"/>
            <a:ext cx="4820203" cy="3041171"/>
            <a:chOff x="6531605" y="3634751"/>
            <a:chExt cx="4820203" cy="3041171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1605" y="4092015"/>
              <a:ext cx="4820203" cy="2583907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1605" y="3634751"/>
              <a:ext cx="1448002" cy="457264"/>
            </a:xfrm>
            <a:prstGeom prst="rect">
              <a:avLst/>
            </a:prstGeom>
          </p:spPr>
        </p:pic>
      </p:grpSp>
      <p:sp>
        <p:nvSpPr>
          <p:cNvPr id="14" name="직사각형 13"/>
          <p:cNvSpPr/>
          <p:nvPr/>
        </p:nvSpPr>
        <p:spPr>
          <a:xfrm>
            <a:off x="6140451" y="3149204"/>
            <a:ext cx="742950" cy="158262"/>
          </a:xfrm>
          <a:prstGeom prst="rect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991351" y="2607718"/>
            <a:ext cx="1784350" cy="158262"/>
          </a:xfrm>
          <a:prstGeom prst="rect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991350" y="2765980"/>
            <a:ext cx="857249" cy="97870"/>
          </a:xfrm>
          <a:prstGeom prst="rect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>
            <a:off x="6140451" y="3313816"/>
            <a:ext cx="742950" cy="0"/>
          </a:xfrm>
          <a:prstGeom prst="line">
            <a:avLst/>
          </a:prstGeom>
          <a:ln w="19050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8509000" y="2765980"/>
            <a:ext cx="266701" cy="0"/>
          </a:xfrm>
          <a:prstGeom prst="line">
            <a:avLst/>
          </a:prstGeom>
          <a:ln w="19050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6991350" y="2854880"/>
            <a:ext cx="266701" cy="0"/>
          </a:xfrm>
          <a:prstGeom prst="line">
            <a:avLst/>
          </a:prstGeom>
          <a:ln w="19050">
            <a:solidFill>
              <a:srgbClr val="FF37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Telemetry in Chat GPT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 Telemetry</a:t>
            </a:r>
            <a:r>
              <a:rPr lang="ko-KR" altLang="en-US" dirty="0" smtClean="0"/>
              <a:t>는 범용적으로 사용 되는 의미 </a:t>
            </a:r>
            <a:endParaRPr lang="en-US" altLang="ko-KR" dirty="0"/>
          </a:p>
          <a:p>
            <a:pPr lvl="1"/>
            <a:r>
              <a:rPr lang="en-US" altLang="ko-KR" dirty="0" smtClean="0"/>
              <a:t>Telemetry </a:t>
            </a:r>
            <a:r>
              <a:rPr lang="ko-KR" altLang="en-US" dirty="0" smtClean="0"/>
              <a:t>어원에서도 알 수 있듯이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원격으로 측정하는 것</a:t>
            </a:r>
            <a:r>
              <a:rPr lang="en-US" altLang="ko-KR" dirty="0" smtClean="0"/>
              <a:t>”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53" name="제목 1"/>
          <p:cNvSpPr>
            <a:spLocks noGrp="1"/>
          </p:cNvSpPr>
          <p:nvPr>
            <p:ph type="title"/>
          </p:nvPr>
        </p:nvSpPr>
        <p:spPr>
          <a:xfrm>
            <a:off x="74295" y="15322"/>
            <a:ext cx="11735264" cy="50288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Why Telemetry?</a:t>
            </a:r>
            <a:endParaRPr lang="ko-KR" altLang="en-US"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07" y="2109675"/>
            <a:ext cx="6203294" cy="34501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202" y="2624107"/>
            <a:ext cx="5053499" cy="18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Storage device failure severely impacts reliability of DC system</a:t>
            </a:r>
          </a:p>
          <a:p>
            <a:r>
              <a:rPr lang="en-US" altLang="ko-KR" sz="2000" dirty="0"/>
              <a:t>SSD Telemetry system can improve DC reliability by SSD characteristics analysis</a:t>
            </a:r>
            <a:endParaRPr lang="en-US" altLang="ko-KR" sz="2000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53" name="제목 1"/>
          <p:cNvSpPr>
            <a:spLocks noGrp="1"/>
          </p:cNvSpPr>
          <p:nvPr>
            <p:ph type="title"/>
          </p:nvPr>
        </p:nvSpPr>
        <p:spPr>
          <a:xfrm>
            <a:off x="74295" y="15322"/>
            <a:ext cx="11735264" cy="50288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Why Telemetry?</a:t>
            </a:r>
            <a:endParaRPr lang="ko-KR" altLang="en-US" sz="2800" dirty="0"/>
          </a:p>
        </p:txBody>
      </p:sp>
      <p:grpSp>
        <p:nvGrpSpPr>
          <p:cNvPr id="3" name="그룹 2"/>
          <p:cNvGrpSpPr/>
          <p:nvPr/>
        </p:nvGrpSpPr>
        <p:grpSpPr>
          <a:xfrm>
            <a:off x="137429" y="2199503"/>
            <a:ext cx="7821008" cy="3201946"/>
            <a:chOff x="755576" y="2006669"/>
            <a:chExt cx="8136904" cy="3163148"/>
          </a:xfrm>
        </p:grpSpPr>
        <p:grpSp>
          <p:nvGrpSpPr>
            <p:cNvPr id="24" name="组合 21"/>
            <p:cNvGrpSpPr/>
            <p:nvPr/>
          </p:nvGrpSpPr>
          <p:grpSpPr>
            <a:xfrm>
              <a:off x="755576" y="2031399"/>
              <a:ext cx="3456217" cy="3138418"/>
              <a:chOff x="538927" y="1735651"/>
              <a:chExt cx="3879279" cy="3281760"/>
            </a:xfrm>
          </p:grpSpPr>
          <p:grpSp>
            <p:nvGrpSpPr>
              <p:cNvPr id="25" name="组合 16"/>
              <p:cNvGrpSpPr/>
              <p:nvPr/>
            </p:nvGrpSpPr>
            <p:grpSpPr>
              <a:xfrm>
                <a:off x="538927" y="2297827"/>
                <a:ext cx="3360475" cy="2719584"/>
                <a:chOff x="530783" y="2571750"/>
                <a:chExt cx="3360475" cy="2719584"/>
              </a:xfrm>
            </p:grpSpPr>
            <p:pic>
              <p:nvPicPr>
                <p:cNvPr id="27" name="图片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6108" y="2571750"/>
                  <a:ext cx="3105150" cy="1504950"/>
                </a:xfrm>
                <a:prstGeom prst="rect">
                  <a:avLst/>
                </a:prstGeom>
              </p:spPr>
            </p:pic>
            <p:sp>
              <p:nvSpPr>
                <p:cNvPr id="28" name="文本框 14"/>
                <p:cNvSpPr txBox="1"/>
                <p:nvPr/>
              </p:nvSpPr>
              <p:spPr>
                <a:xfrm rot="10800000">
                  <a:off x="530783" y="2859782"/>
                  <a:ext cx="353943" cy="100811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en-US" altLang="zh-CN" sz="1100" dirty="0">
                      <a:solidFill>
                        <a:srgbClr val="000000"/>
                      </a:solidFill>
                      <a:latin typeface="Arial"/>
                      <a:ea typeface="맑은 고딕"/>
                    </a:rPr>
                    <a:t>availability</a:t>
                  </a:r>
                  <a:endParaRPr lang="zh-CN" altLang="en-US" sz="1100" dirty="0">
                    <a:solidFill>
                      <a:srgbClr val="000000"/>
                    </a:solidFill>
                    <a:latin typeface="Arial"/>
                    <a:ea typeface="맑은 고딕"/>
                  </a:endParaRPr>
                </a:p>
              </p:txBody>
            </p:sp>
            <p:sp>
              <p:nvSpPr>
                <p:cNvPr id="29" name="文本框 43"/>
                <p:cNvSpPr txBox="1"/>
                <p:nvPr/>
              </p:nvSpPr>
              <p:spPr>
                <a:xfrm>
                  <a:off x="1433806" y="4014593"/>
                  <a:ext cx="353943" cy="862934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100" dirty="0" smtClean="0">
                      <a:solidFill>
                        <a:srgbClr val="000000"/>
                      </a:solidFill>
                      <a:latin typeface="Arial"/>
                      <a:ea typeface="맑은 고딕"/>
                    </a:rPr>
                    <a:t>Fail Time</a:t>
                  </a:r>
                  <a:endParaRPr lang="zh-CN" altLang="en-US" sz="1100" dirty="0">
                    <a:solidFill>
                      <a:srgbClr val="000000"/>
                    </a:solidFill>
                    <a:latin typeface="Arial"/>
                    <a:ea typeface="맑은 고딕"/>
                  </a:endParaRPr>
                </a:p>
              </p:txBody>
            </p:sp>
            <p:sp>
              <p:nvSpPr>
                <p:cNvPr id="30" name="文本框 44"/>
                <p:cNvSpPr txBox="1"/>
                <p:nvPr/>
              </p:nvSpPr>
              <p:spPr>
                <a:xfrm>
                  <a:off x="1707018" y="4011777"/>
                  <a:ext cx="413314" cy="1279557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100" dirty="0" smtClean="0">
                      <a:solidFill>
                        <a:srgbClr val="000000"/>
                      </a:solidFill>
                      <a:latin typeface="Arial"/>
                      <a:ea typeface="맑은 고딕"/>
                    </a:rPr>
                    <a:t>Fail Detection </a:t>
                  </a:r>
                  <a:endParaRPr lang="zh-CN" altLang="en-US" sz="1100" dirty="0">
                    <a:solidFill>
                      <a:srgbClr val="000000"/>
                    </a:solidFill>
                    <a:latin typeface="Arial"/>
                    <a:ea typeface="맑은 고딕"/>
                  </a:endParaRPr>
                </a:p>
              </p:txBody>
            </p:sp>
            <p:sp>
              <p:nvSpPr>
                <p:cNvPr id="31" name="文本框 45"/>
                <p:cNvSpPr txBox="1"/>
                <p:nvPr/>
              </p:nvSpPr>
              <p:spPr>
                <a:xfrm rot="16200000">
                  <a:off x="2380655" y="3739320"/>
                  <a:ext cx="353943" cy="74603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en-US" altLang="zh-CN" sz="1100" dirty="0" smtClean="0">
                      <a:solidFill>
                        <a:srgbClr val="000000"/>
                      </a:solidFill>
                      <a:latin typeface="Arial"/>
                      <a:ea typeface="맑은 고딕"/>
                    </a:rPr>
                    <a:t>Recover </a:t>
                  </a:r>
                  <a:endParaRPr lang="zh-CN" altLang="en-US" sz="1100" dirty="0">
                    <a:solidFill>
                      <a:srgbClr val="000000"/>
                    </a:solidFill>
                    <a:latin typeface="Arial"/>
                    <a:ea typeface="맑은 고딕"/>
                  </a:endParaRPr>
                </a:p>
              </p:txBody>
            </p:sp>
            <p:sp>
              <p:nvSpPr>
                <p:cNvPr id="32" name="文本框 46"/>
                <p:cNvSpPr txBox="1"/>
                <p:nvPr/>
              </p:nvSpPr>
              <p:spPr>
                <a:xfrm rot="16200000">
                  <a:off x="3247880" y="3739321"/>
                  <a:ext cx="353943" cy="74603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en-US" altLang="zh-CN" sz="1100" dirty="0" smtClean="0">
                      <a:solidFill>
                        <a:srgbClr val="000000"/>
                      </a:solidFill>
                      <a:latin typeface="Arial"/>
                      <a:ea typeface="맑은 고딕"/>
                    </a:rPr>
                    <a:t>Stable </a:t>
                  </a:r>
                  <a:endParaRPr lang="zh-CN" altLang="en-US" sz="1100" dirty="0">
                    <a:solidFill>
                      <a:srgbClr val="000000"/>
                    </a:solidFill>
                    <a:latin typeface="Arial"/>
                    <a:ea typeface="맑은 고딕"/>
                  </a:endParaRPr>
                </a:p>
              </p:txBody>
            </p:sp>
          </p:grpSp>
          <p:sp>
            <p:nvSpPr>
              <p:cNvPr id="26" name="文本框 20"/>
              <p:cNvSpPr txBox="1"/>
              <p:nvPr/>
            </p:nvSpPr>
            <p:spPr>
              <a:xfrm>
                <a:off x="619749" y="1735651"/>
                <a:ext cx="3798457" cy="31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000000"/>
                    </a:solidFill>
                    <a:latin typeface="Arial"/>
                    <a:ea typeface="맑은 고딕"/>
                  </a:rPr>
                  <a:t>Availability reduction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latin typeface="Arial"/>
                    <a:ea typeface="맑은 고딕"/>
                  </a:rPr>
                  <a:t>caused by SSD failure</a:t>
                </a:r>
                <a:endParaRPr lang="zh-CN" altLang="en-US" sz="1200" dirty="0">
                  <a:solidFill>
                    <a:srgbClr val="000000"/>
                  </a:solidFill>
                  <a:latin typeface="Arial"/>
                  <a:ea typeface="맑은 고딕"/>
                </a:endParaRPr>
              </a:p>
            </p:txBody>
          </p:sp>
        </p:grpSp>
        <p:grpSp>
          <p:nvGrpSpPr>
            <p:cNvPr id="33" name="组合 22"/>
            <p:cNvGrpSpPr/>
            <p:nvPr/>
          </p:nvGrpSpPr>
          <p:grpSpPr>
            <a:xfrm>
              <a:off x="4905410" y="2006669"/>
              <a:ext cx="3987070" cy="3085360"/>
              <a:chOff x="4650771" y="1735652"/>
              <a:chExt cx="4032819" cy="3463027"/>
            </a:xfrm>
          </p:grpSpPr>
          <p:grpSp>
            <p:nvGrpSpPr>
              <p:cNvPr id="34" name="组合 19"/>
              <p:cNvGrpSpPr/>
              <p:nvPr/>
            </p:nvGrpSpPr>
            <p:grpSpPr>
              <a:xfrm>
                <a:off x="4650771" y="2297827"/>
                <a:ext cx="3361293" cy="2900852"/>
                <a:chOff x="4451067" y="2353677"/>
                <a:chExt cx="3361293" cy="2900852"/>
              </a:xfrm>
            </p:grpSpPr>
            <p:pic>
              <p:nvPicPr>
                <p:cNvPr id="36" name="图片 1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78635" y="2353677"/>
                  <a:ext cx="3133725" cy="1504950"/>
                </a:xfrm>
                <a:prstGeom prst="rect">
                  <a:avLst/>
                </a:prstGeom>
              </p:spPr>
            </p:pic>
            <p:sp>
              <p:nvSpPr>
                <p:cNvPr id="37" name="文本框 49"/>
                <p:cNvSpPr txBox="1"/>
                <p:nvPr/>
              </p:nvSpPr>
              <p:spPr>
                <a:xfrm>
                  <a:off x="5350611" y="3796863"/>
                  <a:ext cx="358004" cy="129311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100" dirty="0" smtClean="0">
                      <a:solidFill>
                        <a:srgbClr val="000000"/>
                      </a:solidFill>
                      <a:latin typeface="Arial"/>
                      <a:ea typeface="맑은 고딕"/>
                    </a:rPr>
                    <a:t>Fail Prediction </a:t>
                  </a:r>
                  <a:endParaRPr lang="zh-CN" altLang="en-US" sz="1100" dirty="0">
                    <a:solidFill>
                      <a:srgbClr val="000000"/>
                    </a:solidFill>
                    <a:latin typeface="Arial"/>
                    <a:ea typeface="맑은 고딕"/>
                  </a:endParaRPr>
                </a:p>
              </p:txBody>
            </p:sp>
            <p:sp>
              <p:nvSpPr>
                <p:cNvPr id="38" name="文本框 50"/>
                <p:cNvSpPr txBox="1"/>
                <p:nvPr/>
              </p:nvSpPr>
              <p:spPr>
                <a:xfrm>
                  <a:off x="5731870" y="3796861"/>
                  <a:ext cx="358004" cy="145766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100" dirty="0" smtClean="0">
                      <a:solidFill>
                        <a:srgbClr val="000000"/>
                      </a:solidFill>
                      <a:latin typeface="Arial"/>
                      <a:ea typeface="맑은 고딕"/>
                    </a:rPr>
                    <a:t>Schedule recover</a:t>
                  </a:r>
                  <a:endParaRPr lang="zh-CN" altLang="en-US" sz="1100" dirty="0">
                    <a:solidFill>
                      <a:srgbClr val="000000"/>
                    </a:solidFill>
                    <a:latin typeface="Arial"/>
                    <a:ea typeface="맑은 고딕"/>
                  </a:endParaRPr>
                </a:p>
              </p:txBody>
            </p:sp>
            <p:sp>
              <p:nvSpPr>
                <p:cNvPr id="39" name="文本框 51"/>
                <p:cNvSpPr txBox="1"/>
                <p:nvPr/>
              </p:nvSpPr>
              <p:spPr>
                <a:xfrm>
                  <a:off x="6156176" y="3796863"/>
                  <a:ext cx="353943" cy="129311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100" dirty="0" smtClean="0">
                      <a:solidFill>
                        <a:srgbClr val="000000"/>
                      </a:solidFill>
                      <a:latin typeface="Arial"/>
                      <a:ea typeface="맑은 고딕"/>
                    </a:rPr>
                    <a:t>Fail Time</a:t>
                  </a:r>
                  <a:endParaRPr lang="zh-CN" altLang="en-US" sz="1100" dirty="0">
                    <a:solidFill>
                      <a:srgbClr val="000000"/>
                    </a:solidFill>
                    <a:latin typeface="Arial"/>
                    <a:ea typeface="맑은 고딕"/>
                  </a:endParaRPr>
                </a:p>
              </p:txBody>
            </p:sp>
            <p:sp>
              <p:nvSpPr>
                <p:cNvPr id="40" name="文本框 52"/>
                <p:cNvSpPr txBox="1"/>
                <p:nvPr/>
              </p:nvSpPr>
              <p:spPr>
                <a:xfrm>
                  <a:off x="6998434" y="3799768"/>
                  <a:ext cx="353943" cy="129311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zh-CN" sz="1100" dirty="0" smtClean="0">
                      <a:solidFill>
                        <a:srgbClr val="000000"/>
                      </a:solidFill>
                      <a:latin typeface="Arial"/>
                      <a:ea typeface="맑은 고딕"/>
                    </a:rPr>
                    <a:t>Stable </a:t>
                  </a:r>
                  <a:endParaRPr lang="zh-CN" altLang="en-US" sz="1100" dirty="0">
                    <a:solidFill>
                      <a:srgbClr val="000000"/>
                    </a:solidFill>
                    <a:latin typeface="Arial"/>
                    <a:ea typeface="맑은 고딕"/>
                  </a:endParaRPr>
                </a:p>
              </p:txBody>
            </p:sp>
            <p:sp>
              <p:nvSpPr>
                <p:cNvPr id="41" name="文本框 53"/>
                <p:cNvSpPr txBox="1"/>
                <p:nvPr/>
              </p:nvSpPr>
              <p:spPr>
                <a:xfrm rot="16200000">
                  <a:off x="6556487" y="3595370"/>
                  <a:ext cx="353943" cy="74603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en-US" altLang="zh-CN" sz="1100" dirty="0" smtClean="0">
                      <a:solidFill>
                        <a:srgbClr val="000000"/>
                      </a:solidFill>
                      <a:latin typeface="Arial"/>
                      <a:ea typeface="맑은 고딕"/>
                    </a:rPr>
                    <a:t>Recover </a:t>
                  </a:r>
                  <a:endParaRPr lang="zh-CN" altLang="en-US" sz="1100" dirty="0">
                    <a:solidFill>
                      <a:srgbClr val="000000"/>
                    </a:solidFill>
                    <a:latin typeface="Arial"/>
                    <a:ea typeface="맑은 고딕"/>
                  </a:endParaRPr>
                </a:p>
              </p:txBody>
            </p:sp>
            <p:sp>
              <p:nvSpPr>
                <p:cNvPr id="42" name="文本框 54"/>
                <p:cNvSpPr txBox="1"/>
                <p:nvPr/>
              </p:nvSpPr>
              <p:spPr>
                <a:xfrm rot="10800000">
                  <a:off x="4451067" y="2641709"/>
                  <a:ext cx="353943" cy="100811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en-US" altLang="zh-CN" sz="1100" dirty="0">
                      <a:solidFill>
                        <a:srgbClr val="000000"/>
                      </a:solidFill>
                      <a:latin typeface="Arial"/>
                      <a:ea typeface="맑은 고딕"/>
                    </a:rPr>
                    <a:t>availability</a:t>
                  </a:r>
                  <a:endParaRPr lang="zh-CN" altLang="en-US" sz="1100" dirty="0">
                    <a:solidFill>
                      <a:srgbClr val="000000"/>
                    </a:solidFill>
                    <a:latin typeface="Arial"/>
                    <a:ea typeface="맑은 고딕"/>
                  </a:endParaRPr>
                </a:p>
              </p:txBody>
            </p:sp>
          </p:grpSp>
          <p:sp>
            <p:nvSpPr>
              <p:cNvPr id="35" name="文本框 59"/>
              <p:cNvSpPr txBox="1"/>
              <p:nvPr/>
            </p:nvSpPr>
            <p:spPr>
              <a:xfrm>
                <a:off x="4797547" y="1735652"/>
                <a:ext cx="3886043" cy="31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000000"/>
                    </a:solidFill>
                    <a:latin typeface="Arial"/>
                    <a:ea typeface="맑은 고딕"/>
                  </a:rPr>
                  <a:t>Stable 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Arial"/>
                    <a:ea typeface="맑은 고딕"/>
                  </a:rPr>
                  <a:t>a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latin typeface="Arial"/>
                    <a:ea typeface="맑은 고딕"/>
                  </a:rPr>
                  <a:t>vailability with SSD Telemetry system</a:t>
                </a:r>
                <a:endParaRPr lang="zh-CN" altLang="en-US" sz="1200" dirty="0">
                  <a:solidFill>
                    <a:srgbClr val="000000"/>
                  </a:solidFill>
                  <a:latin typeface="Arial"/>
                  <a:ea typeface="맑은 고딕"/>
                </a:endParaRPr>
              </a:p>
            </p:txBody>
          </p:sp>
        </p:grpSp>
        <p:pic>
          <p:nvPicPr>
            <p:cNvPr id="43" name="Picture 24" descr="화살-0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4" t="903"/>
            <a:stretch>
              <a:fillRect/>
            </a:stretch>
          </p:blipFill>
          <p:spPr bwMode="auto">
            <a:xfrm>
              <a:off x="4261654" y="2373742"/>
              <a:ext cx="504389" cy="878537"/>
            </a:xfrm>
            <a:prstGeom prst="rect">
              <a:avLst/>
            </a:prstGeom>
            <a:noFill/>
            <a:ln w="12700" algn="ctr">
              <a:noFill/>
              <a:round/>
              <a:headEnd/>
              <a:tailEnd/>
            </a:ln>
            <a:extLst/>
          </p:spPr>
        </p:pic>
      </p:grpSp>
      <p:sp>
        <p:nvSpPr>
          <p:cNvPr id="4" name="직사각형 3"/>
          <p:cNvSpPr/>
          <p:nvPr/>
        </p:nvSpPr>
        <p:spPr>
          <a:xfrm>
            <a:off x="7215320" y="6110609"/>
            <a:ext cx="4865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>
                <a:hlinkClick r:id="rId6"/>
              </a:rPr>
              <a:t>https://www.future-tech.co.uk/data-centre-availability-and-reliability-an-explanation-suggested-kpis</a:t>
            </a:r>
            <a:r>
              <a:rPr lang="ko-KR" altLang="en-US" sz="800" dirty="0" smtClean="0">
                <a:hlinkClick r:id="rId6"/>
              </a:rPr>
              <a:t>/</a:t>
            </a:r>
            <a:endParaRPr lang="en-US" altLang="ko-KR" sz="800" dirty="0" smtClean="0"/>
          </a:p>
          <a:p>
            <a:endParaRPr lang="ko-KR" altLang="en-US" sz="8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9763" y="2199503"/>
            <a:ext cx="4359983" cy="17596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5320" y="4696002"/>
            <a:ext cx="5017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Availability</a:t>
            </a:r>
            <a:r>
              <a:rPr lang="en-US" altLang="ko-KR" dirty="0" smtClean="0"/>
              <a:t> provides information about </a:t>
            </a:r>
          </a:p>
          <a:p>
            <a:r>
              <a:rPr lang="en-US" altLang="ko-KR" dirty="0" smtClean="0"/>
              <a:t>the length of time a service is provided</a:t>
            </a:r>
          </a:p>
          <a:p>
            <a:endParaRPr lang="en-US" altLang="ko-KR" dirty="0"/>
          </a:p>
          <a:p>
            <a:r>
              <a:rPr lang="en-US" altLang="ko-KR" b="1" dirty="0" smtClean="0"/>
              <a:t>Availability</a:t>
            </a:r>
            <a:r>
              <a:rPr lang="en-US" altLang="ko-KR" dirty="0" smtClean="0"/>
              <a:t> = Uptime /(Downtime + Uptime)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25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Samsung Telemetry Overview</a:t>
            </a:r>
          </a:p>
          <a:p>
            <a:pPr lvl="1"/>
            <a:r>
              <a:rPr lang="en-US" altLang="ko-KR" dirty="0"/>
              <a:t>SSD</a:t>
            </a:r>
            <a:r>
              <a:rPr lang="ko-KR" altLang="en-US" dirty="0"/>
              <a:t>에서 정의 하는 </a:t>
            </a:r>
            <a:r>
              <a:rPr lang="en-US" altLang="ko-KR" dirty="0"/>
              <a:t>Telemetry </a:t>
            </a:r>
            <a:endParaRPr lang="ko-KR" altLang="en-US" dirty="0"/>
          </a:p>
          <a:p>
            <a:pPr marL="355581" lvl="1" indent="0">
              <a:buNone/>
            </a:pP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</p:txBody>
      </p:sp>
      <p:sp>
        <p:nvSpPr>
          <p:cNvPr id="53" name="제목 1"/>
          <p:cNvSpPr>
            <a:spLocks noGrp="1"/>
          </p:cNvSpPr>
          <p:nvPr>
            <p:ph type="title"/>
          </p:nvPr>
        </p:nvSpPr>
        <p:spPr>
          <a:xfrm>
            <a:off x="74295" y="15322"/>
            <a:ext cx="11735264" cy="502883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Telemetry For SSD</a:t>
            </a:r>
            <a:endParaRPr lang="ko-KR" altLang="en-US" sz="2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030" y="1611321"/>
            <a:ext cx="7891332" cy="4432578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2318465" y="3827610"/>
            <a:ext cx="1037632" cy="36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6" name="직선 연결선 5"/>
          <p:cNvCxnSpPr/>
          <p:nvPr/>
        </p:nvCxnSpPr>
        <p:spPr>
          <a:xfrm>
            <a:off x="8317424" y="4129036"/>
            <a:ext cx="13774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8317424" y="4278184"/>
            <a:ext cx="1529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3536" y="6097969"/>
            <a:ext cx="6018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i="1" dirty="0">
                <a:solidFill>
                  <a:schemeClr val="bg2">
                    <a:lumMod val="50000"/>
                  </a:schemeClr>
                </a:solidFill>
              </a:rPr>
              <a:t>Source : </a:t>
            </a:r>
            <a:r>
              <a:rPr lang="en-US" altLang="ko-KR" sz="1200" i="1" dirty="0" err="1">
                <a:solidFill>
                  <a:schemeClr val="bg2">
                    <a:lumMod val="50000"/>
                  </a:schemeClr>
                </a:solidFill>
              </a:rPr>
              <a:t>NVMe</a:t>
            </a:r>
            <a:r>
              <a:rPr lang="en-US" altLang="ko-KR" sz="1200" i="1" dirty="0">
                <a:solidFill>
                  <a:schemeClr val="bg2">
                    <a:lumMod val="50000"/>
                  </a:schemeClr>
                </a:solidFill>
              </a:rPr>
              <a:t>™ SSD Management, Error Reporting and Logging Capabilities</a:t>
            </a:r>
            <a:endParaRPr lang="ko-KR" altLang="en-US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Telemetry For SSD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SMART, Extended/Enhanced </a:t>
            </a:r>
            <a:r>
              <a:rPr lang="en-US" altLang="ko-KR" dirty="0" smtClean="0">
                <a:sym typeface="Wingdings" panose="05000000000000000000" pitchFamily="2" charset="2"/>
              </a:rPr>
              <a:t> Telemetry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13" y="1309034"/>
            <a:ext cx="4633497" cy="4499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7718" y="6093565"/>
            <a:ext cx="17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* Source : </a:t>
            </a:r>
            <a:r>
              <a:rPr lang="en-US" altLang="ko-KR" sz="1200" dirty="0" err="1" smtClean="0"/>
              <a:t>NVMe</a:t>
            </a:r>
            <a:r>
              <a:rPr lang="en-US" altLang="ko-KR" sz="1200" dirty="0" smtClean="0"/>
              <a:t> Spec.</a:t>
            </a:r>
            <a:endParaRPr lang="ko-KR" altLang="en-US" sz="12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853" y="1570316"/>
            <a:ext cx="3412746" cy="327319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902" y="1570316"/>
            <a:ext cx="3209047" cy="3867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0949" y="6093564"/>
            <a:ext cx="2468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* Source : </a:t>
            </a:r>
            <a:r>
              <a:rPr lang="en-US" altLang="ko-KR" sz="1200" dirty="0" err="1" smtClean="0"/>
              <a:t>NVMe</a:t>
            </a:r>
            <a:r>
              <a:rPr lang="en-US" altLang="ko-KR" sz="1200" dirty="0" smtClean="0"/>
              <a:t> Samsung Spec.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903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Telemetry For SSD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SSD </a:t>
            </a:r>
            <a:r>
              <a:rPr lang="ko-KR" altLang="en-US" dirty="0" smtClean="0"/>
              <a:t>에는 다양한 </a:t>
            </a:r>
            <a:r>
              <a:rPr lang="en-US" altLang="ko-KR" dirty="0" smtClean="0"/>
              <a:t>Component</a:t>
            </a:r>
            <a:r>
              <a:rPr lang="ko-KR" altLang="en-US" dirty="0" smtClean="0"/>
              <a:t>로 구성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4B19A82-A5AF-4C74-9D0A-ED67890CC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13" y="3075176"/>
            <a:ext cx="4496576" cy="1277538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0A9504DA-3D11-4D51-8129-741CF0DFCA29}"/>
              </a:ext>
            </a:extLst>
          </p:cNvPr>
          <p:cNvGrpSpPr/>
          <p:nvPr/>
        </p:nvGrpSpPr>
        <p:grpSpPr>
          <a:xfrm>
            <a:off x="2984813" y="1853050"/>
            <a:ext cx="6305644" cy="4016132"/>
            <a:chOff x="5217874" y="2435379"/>
            <a:chExt cx="6305644" cy="401613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CDA8327-3EBC-41BE-9D14-D19E2330A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7874" y="2435379"/>
              <a:ext cx="6305644" cy="4016132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181E8F9E-53BC-493E-A845-EBD0E5B5AD9C}"/>
                </a:ext>
              </a:extLst>
            </p:cNvPr>
            <p:cNvSpPr/>
            <p:nvPr/>
          </p:nvSpPr>
          <p:spPr>
            <a:xfrm>
              <a:off x="5372024" y="2629019"/>
              <a:ext cx="16446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Samsung Sharp Sans Medium" pitchFamily="2" charset="0"/>
                  <a:ea typeface="Samsung Sharp Sans Medium" pitchFamily="2" charset="0"/>
                  <a:cs typeface="Samsung Sharp Sans Medium" pitchFamily="2" charset="0"/>
                </a:rPr>
                <a:t>Temperature</a:t>
              </a:r>
              <a:endParaRPr lang="ko-KR" altLang="en-US" sz="1600" dirty="0"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D7C8156-FF66-42B5-90C8-6B727A29B07B}"/>
                </a:ext>
              </a:extLst>
            </p:cNvPr>
            <p:cNvSpPr/>
            <p:nvPr/>
          </p:nvSpPr>
          <p:spPr>
            <a:xfrm>
              <a:off x="5346698" y="2486025"/>
              <a:ext cx="1695305" cy="624542"/>
            </a:xfrm>
            <a:prstGeom prst="rect">
              <a:avLst/>
            </a:prstGeom>
            <a:noFill/>
            <a:ln w="19050">
              <a:solidFill>
                <a:schemeClr val="bg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65CCCDB-5687-467E-9979-E2536315AD12}"/>
                </a:ext>
              </a:extLst>
            </p:cNvPr>
            <p:cNvSpPr/>
            <p:nvPr/>
          </p:nvSpPr>
          <p:spPr>
            <a:xfrm>
              <a:off x="7228015" y="2629019"/>
              <a:ext cx="74773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Samsung Sharp Sans Medium" pitchFamily="2" charset="0"/>
                  <a:ea typeface="Samsung Sharp Sans Medium" pitchFamily="2" charset="0"/>
                  <a:cs typeface="Samsung Sharp Sans Medium" pitchFamily="2" charset="0"/>
                </a:rPr>
                <a:t>H/W</a:t>
              </a:r>
              <a:endParaRPr lang="ko-KR" altLang="en-US" sz="1600" dirty="0"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C524189-4138-4BA6-B34B-48D55241DAE4}"/>
                </a:ext>
              </a:extLst>
            </p:cNvPr>
            <p:cNvSpPr/>
            <p:nvPr/>
          </p:nvSpPr>
          <p:spPr>
            <a:xfrm>
              <a:off x="7164661" y="2486025"/>
              <a:ext cx="874439" cy="624542"/>
            </a:xfrm>
            <a:prstGeom prst="rect">
              <a:avLst/>
            </a:prstGeom>
            <a:noFill/>
            <a:ln w="19050">
              <a:solidFill>
                <a:schemeClr val="bg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E1A143E-6151-43E2-B406-5634C7B06427}"/>
                </a:ext>
              </a:extLst>
            </p:cNvPr>
            <p:cNvSpPr/>
            <p:nvPr/>
          </p:nvSpPr>
          <p:spPr>
            <a:xfrm>
              <a:off x="8513386" y="2486025"/>
              <a:ext cx="1173540" cy="624542"/>
            </a:xfrm>
            <a:prstGeom prst="rect">
              <a:avLst/>
            </a:prstGeom>
            <a:noFill/>
            <a:ln w="19050">
              <a:solidFill>
                <a:schemeClr val="bg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DCEA60D-0FA6-4709-A2C8-97EA20C261EE}"/>
                </a:ext>
              </a:extLst>
            </p:cNvPr>
            <p:cNvSpPr/>
            <p:nvPr/>
          </p:nvSpPr>
          <p:spPr>
            <a:xfrm>
              <a:off x="8474513" y="2629019"/>
              <a:ext cx="12586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Samsung Sharp Sans Medium" pitchFamily="2" charset="0"/>
                  <a:ea typeface="Samsung Sharp Sans Medium" pitchFamily="2" charset="0"/>
                  <a:cs typeface="Samsung Sharp Sans Medium" pitchFamily="2" charset="0"/>
                </a:rPr>
                <a:t>Controller</a:t>
              </a:r>
              <a:endParaRPr lang="ko-KR" altLang="en-US" sz="1600" dirty="0"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BFA0C6C-30BA-416E-92B4-968734B831B2}"/>
                </a:ext>
              </a:extLst>
            </p:cNvPr>
            <p:cNvSpPr/>
            <p:nvPr/>
          </p:nvSpPr>
          <p:spPr>
            <a:xfrm>
              <a:off x="9822245" y="2486025"/>
              <a:ext cx="1329231" cy="624542"/>
            </a:xfrm>
            <a:prstGeom prst="rect">
              <a:avLst/>
            </a:prstGeom>
            <a:noFill/>
            <a:ln w="19050">
              <a:solidFill>
                <a:schemeClr val="bg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DC0C5938-5DF4-4AEC-B368-7A50CF280CB9}"/>
                </a:ext>
              </a:extLst>
            </p:cNvPr>
            <p:cNvSpPr/>
            <p:nvPr/>
          </p:nvSpPr>
          <p:spPr>
            <a:xfrm>
              <a:off x="10014607" y="2629019"/>
              <a:ext cx="9017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Samsung Sharp Sans Medium" pitchFamily="2" charset="0"/>
                  <a:ea typeface="Samsung Sharp Sans Medium" pitchFamily="2" charset="0"/>
                  <a:cs typeface="Samsung Sharp Sans Medium" pitchFamily="2" charset="0"/>
                </a:rPr>
                <a:t>SRAM</a:t>
              </a:r>
              <a:endParaRPr lang="ko-KR" altLang="en-US" sz="1600" dirty="0"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DED6E0F1-B49D-40C8-8AFD-EED5F046ADBF}"/>
                </a:ext>
              </a:extLst>
            </p:cNvPr>
            <p:cNvSpPr/>
            <p:nvPr/>
          </p:nvSpPr>
          <p:spPr>
            <a:xfrm>
              <a:off x="9974317" y="3510472"/>
              <a:ext cx="1177159" cy="624542"/>
            </a:xfrm>
            <a:prstGeom prst="rect">
              <a:avLst/>
            </a:prstGeom>
            <a:noFill/>
            <a:ln w="19050">
              <a:solidFill>
                <a:schemeClr val="bg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21F64828-9E42-4BE7-B31B-416D629155B8}"/>
                </a:ext>
              </a:extLst>
            </p:cNvPr>
            <p:cNvSpPr/>
            <p:nvPr/>
          </p:nvSpPr>
          <p:spPr>
            <a:xfrm>
              <a:off x="9979788" y="3530356"/>
              <a:ext cx="12025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Samsung Sharp Sans Medium" pitchFamily="2" charset="0"/>
                  <a:ea typeface="Samsung Sharp Sans Medium" pitchFamily="2" charset="0"/>
                  <a:cs typeface="Samsung Sharp Sans Medium" pitchFamily="2" charset="0"/>
                </a:rPr>
                <a:t>Host</a:t>
              </a:r>
            </a:p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Samsung Sharp Sans Medium" pitchFamily="2" charset="0"/>
                  <a:ea typeface="Samsung Sharp Sans Medium" pitchFamily="2" charset="0"/>
                  <a:cs typeface="Samsung Sharp Sans Medium" pitchFamily="2" charset="0"/>
                </a:rPr>
                <a:t>behavior</a:t>
              </a:r>
              <a:endParaRPr lang="ko-KR" altLang="en-US" sz="1600" dirty="0"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E4E77C1-0966-4549-8A91-9A2ADA9EFAA1}"/>
                </a:ext>
              </a:extLst>
            </p:cNvPr>
            <p:cNvSpPr/>
            <p:nvPr/>
          </p:nvSpPr>
          <p:spPr>
            <a:xfrm>
              <a:off x="9974317" y="4251763"/>
              <a:ext cx="1177159" cy="624542"/>
            </a:xfrm>
            <a:prstGeom prst="rect">
              <a:avLst/>
            </a:prstGeom>
            <a:noFill/>
            <a:ln w="19050">
              <a:solidFill>
                <a:schemeClr val="bg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7D04D223-8A9D-4B61-920C-3918B6401434}"/>
                </a:ext>
              </a:extLst>
            </p:cNvPr>
            <p:cNvSpPr/>
            <p:nvPr/>
          </p:nvSpPr>
          <p:spPr>
            <a:xfrm>
              <a:off x="9979788" y="4394757"/>
              <a:ext cx="12008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Samsung Sharp Sans Medium" pitchFamily="2" charset="0"/>
                  <a:ea typeface="Samsung Sharp Sans Medium" pitchFamily="2" charset="0"/>
                  <a:cs typeface="Samsung Sharp Sans Medium" pitchFamily="2" charset="0"/>
                </a:rPr>
                <a:t>Interface</a:t>
              </a:r>
              <a:endParaRPr lang="ko-KR" altLang="en-US" sz="1600" dirty="0"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76BB2A47-AB5D-4998-A0A8-AE7F648559F7}"/>
                </a:ext>
              </a:extLst>
            </p:cNvPr>
            <p:cNvSpPr/>
            <p:nvPr/>
          </p:nvSpPr>
          <p:spPr>
            <a:xfrm>
              <a:off x="9974317" y="5386881"/>
              <a:ext cx="1177159" cy="624542"/>
            </a:xfrm>
            <a:prstGeom prst="rect">
              <a:avLst/>
            </a:prstGeom>
            <a:noFill/>
            <a:ln w="19050">
              <a:solidFill>
                <a:schemeClr val="bg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D6512507-CEE4-4F29-8524-13A4F6227B82}"/>
                </a:ext>
              </a:extLst>
            </p:cNvPr>
            <p:cNvSpPr/>
            <p:nvPr/>
          </p:nvSpPr>
          <p:spPr>
            <a:xfrm>
              <a:off x="9874029" y="5522892"/>
              <a:ext cx="14140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Samsung Sharp Sans Medium" pitchFamily="2" charset="0"/>
                  <a:ea typeface="Samsung Sharp Sans Medium" pitchFamily="2" charset="0"/>
                  <a:cs typeface="Samsung Sharp Sans Medium" pitchFamily="2" charset="0"/>
                </a:rPr>
                <a:t>F/W</a:t>
              </a:r>
              <a:endParaRPr lang="ko-KR" altLang="en-US" sz="1600" dirty="0"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473BF692-3682-44D3-B4CD-98312CAE3B17}"/>
                </a:ext>
              </a:extLst>
            </p:cNvPr>
            <p:cNvSpPr/>
            <p:nvPr/>
          </p:nvSpPr>
          <p:spPr>
            <a:xfrm>
              <a:off x="8544911" y="5386881"/>
              <a:ext cx="914400" cy="624542"/>
            </a:xfrm>
            <a:prstGeom prst="rect">
              <a:avLst/>
            </a:prstGeom>
            <a:noFill/>
            <a:ln w="19050">
              <a:solidFill>
                <a:schemeClr val="bg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A0AA739C-601B-442F-B87B-205CBD892AE4}"/>
                </a:ext>
              </a:extLst>
            </p:cNvPr>
            <p:cNvSpPr/>
            <p:nvPr/>
          </p:nvSpPr>
          <p:spPr>
            <a:xfrm>
              <a:off x="8439807" y="5522892"/>
              <a:ext cx="11294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Samsung Sharp Sans Medium" pitchFamily="2" charset="0"/>
                  <a:ea typeface="Samsung Sharp Sans Medium" pitchFamily="2" charset="0"/>
                  <a:cs typeface="Samsung Sharp Sans Medium" pitchFamily="2" charset="0"/>
                </a:rPr>
                <a:t>DRAM</a:t>
              </a:r>
              <a:endParaRPr lang="ko-KR" altLang="en-US" sz="1600" dirty="0">
                <a:solidFill>
                  <a:schemeClr val="bg1"/>
                </a:solidFill>
                <a:latin typeface="Samsung Sharp Sans Medium" pitchFamily="2" charset="0"/>
                <a:cs typeface="Samsung Sharp Sans Medium" pitchFamily="2" charset="0"/>
              </a:endParaRP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09A0253-C502-4C9E-916B-7F18C04BF759}"/>
                </a:ext>
              </a:extLst>
            </p:cNvPr>
            <p:cNvGrpSpPr/>
            <p:nvPr/>
          </p:nvGrpSpPr>
          <p:grpSpPr>
            <a:xfrm>
              <a:off x="5342565" y="5381625"/>
              <a:ext cx="2696535" cy="624542"/>
              <a:chOff x="5342565" y="5381625"/>
              <a:chExt cx="2696535" cy="624542"/>
            </a:xfrm>
          </p:grpSpPr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D9C80F22-DC8F-4443-8E8D-BB4896EC4C43}"/>
                  </a:ext>
                </a:extLst>
              </p:cNvPr>
              <p:cNvSpPr/>
              <p:nvPr/>
            </p:nvSpPr>
            <p:spPr>
              <a:xfrm>
                <a:off x="7205336" y="5524619"/>
                <a:ext cx="79308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bg1"/>
                    </a:solidFill>
                    <a:latin typeface="Samsung Sharp Sans Medium" pitchFamily="2" charset="0"/>
                    <a:ea typeface="Samsung Sharp Sans Medium" pitchFamily="2" charset="0"/>
                    <a:cs typeface="Samsung Sharp Sans Medium" pitchFamily="2" charset="0"/>
                  </a:rPr>
                  <a:t>NAND</a:t>
                </a:r>
                <a:endParaRPr lang="ko-KR" altLang="en-US" sz="1600" dirty="0">
                  <a:solidFill>
                    <a:schemeClr val="bg1"/>
                  </a:solidFill>
                  <a:latin typeface="Samsung Sharp Sans Medium" pitchFamily="2" charset="0"/>
                  <a:cs typeface="Samsung Sharp Sans Medium" pitchFamily="2" charset="0"/>
                </a:endParaRP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62F847D5-725E-4EA7-990D-E001B0E48AAC}"/>
                  </a:ext>
                </a:extLst>
              </p:cNvPr>
              <p:cNvSpPr/>
              <p:nvPr/>
            </p:nvSpPr>
            <p:spPr>
              <a:xfrm>
                <a:off x="5342565" y="5524619"/>
                <a:ext cx="170987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chemeClr val="bg1"/>
                    </a:solidFill>
                    <a:latin typeface="Samsung Sharp Sans Medium" pitchFamily="2" charset="0"/>
                    <a:ea typeface="Samsung Sharp Sans Medium" pitchFamily="2" charset="0"/>
                    <a:cs typeface="Samsung Sharp Sans Medium" pitchFamily="2" charset="0"/>
                  </a:rPr>
                  <a:t>Defense code</a:t>
                </a:r>
                <a:endParaRPr lang="ko-KR" altLang="en-US" sz="1600" dirty="0">
                  <a:solidFill>
                    <a:schemeClr val="bg1"/>
                  </a:solidFill>
                  <a:latin typeface="Samsung Sharp Sans Medium" pitchFamily="2" charset="0"/>
                  <a:cs typeface="Samsung Sharp Sans Medium" pitchFamily="2" charset="0"/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E7A0D00E-851B-C13A-8BAA-9395F42F3BF2}"/>
                  </a:ext>
                </a:extLst>
              </p:cNvPr>
              <p:cNvSpPr/>
              <p:nvPr/>
            </p:nvSpPr>
            <p:spPr>
              <a:xfrm>
                <a:off x="5346698" y="5381625"/>
                <a:ext cx="1695305" cy="624542"/>
              </a:xfrm>
              <a:prstGeom prst="rect">
                <a:avLst/>
              </a:prstGeom>
              <a:noFill/>
              <a:ln w="19050">
                <a:solidFill>
                  <a:schemeClr val="bg1">
                    <a:alpha val="5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B2B86EEE-DB73-F33A-445D-4D7243524637}"/>
                  </a:ext>
                </a:extLst>
              </p:cNvPr>
              <p:cNvSpPr/>
              <p:nvPr/>
            </p:nvSpPr>
            <p:spPr>
              <a:xfrm>
                <a:off x="7164661" y="5381625"/>
                <a:ext cx="874439" cy="624542"/>
              </a:xfrm>
              <a:prstGeom prst="rect">
                <a:avLst/>
              </a:prstGeom>
              <a:noFill/>
              <a:ln w="19050">
                <a:solidFill>
                  <a:schemeClr val="bg1">
                    <a:alpha val="5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28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Telemetry For SSD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Server </a:t>
            </a:r>
            <a:r>
              <a:rPr lang="ko-KR" altLang="en-US" dirty="0" smtClean="0"/>
              <a:t>내에서 다양한 </a:t>
            </a:r>
            <a:r>
              <a:rPr lang="en-US" altLang="ko-KR" dirty="0" smtClean="0"/>
              <a:t>Issue </a:t>
            </a:r>
            <a:r>
              <a:rPr lang="ko-KR" altLang="en-US" dirty="0" smtClean="0"/>
              <a:t>발생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C72782C-B047-473C-A40C-43DFDD328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17" y="3445732"/>
            <a:ext cx="7770360" cy="451121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82D8F4D-C9DD-4F4E-A2CA-7D489AFFA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6" y="3028784"/>
            <a:ext cx="1502246" cy="5969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DB21741E-86E5-44E7-853F-5CE108E28B0B}"/>
              </a:ext>
            </a:extLst>
          </p:cNvPr>
          <p:cNvGrpSpPr/>
          <p:nvPr/>
        </p:nvGrpSpPr>
        <p:grpSpPr>
          <a:xfrm>
            <a:off x="1524000" y="3172972"/>
            <a:ext cx="2577682" cy="1024212"/>
            <a:chOff x="2603500" y="2410972"/>
            <a:chExt cx="2577682" cy="102421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004EB4C7-6411-4508-862D-0B07CBABE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0" y="2410972"/>
              <a:ext cx="2577682" cy="1024212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81F77D6-1BEC-42F2-9CED-B3942AEAD88A}"/>
                </a:ext>
              </a:extLst>
            </p:cNvPr>
            <p:cNvSpPr/>
            <p:nvPr/>
          </p:nvSpPr>
          <p:spPr>
            <a:xfrm>
              <a:off x="2630335" y="2621352"/>
              <a:ext cx="24609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latinLnBrk="0">
                <a:defRPr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msung Sharp Sans Bold" pitchFamily="2" charset="0"/>
                  <a:ea typeface="Samsung Sharp Sans Bold" pitchFamily="2" charset="0"/>
                  <a:cs typeface="Samsung Sharp Sans Bold" pitchFamily="2" charset="0"/>
                </a:rPr>
                <a:t>Host environment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amsung Sharp Sans Bold" pitchFamily="2" charset="0"/>
                <a:cs typeface="Samsung Sharp Sans Bold" pitchFamily="2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27A69CC-D303-4D2E-A43E-9C8D1FDE763D}"/>
              </a:ext>
            </a:extLst>
          </p:cNvPr>
          <p:cNvGrpSpPr/>
          <p:nvPr/>
        </p:nvGrpSpPr>
        <p:grpSpPr>
          <a:xfrm>
            <a:off x="4229100" y="3960372"/>
            <a:ext cx="2577682" cy="1024212"/>
            <a:chOff x="2603500" y="2410972"/>
            <a:chExt cx="2577682" cy="1024212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A644FF74-A87F-49A9-AF44-44A675BEF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0" y="2410972"/>
              <a:ext cx="2577682" cy="1024212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868C995-83FD-43E2-AE3B-543EB75F2988}"/>
                </a:ext>
              </a:extLst>
            </p:cNvPr>
            <p:cNvSpPr/>
            <p:nvPr/>
          </p:nvSpPr>
          <p:spPr>
            <a:xfrm>
              <a:off x="2935323" y="2629654"/>
              <a:ext cx="18966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0">
                <a:defRPr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msung Sharp Sans Bold" pitchFamily="2" charset="0"/>
                  <a:ea typeface="Samsung Sharp Sans Bold" pitchFamily="2" charset="0"/>
                  <a:cs typeface="Samsung Sharp Sans Bold" pitchFamily="2" charset="0"/>
                </a:rPr>
                <a:t>Performance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3EC002E-C332-4582-9EB0-6457BFF9429A}"/>
              </a:ext>
            </a:extLst>
          </p:cNvPr>
          <p:cNvGrpSpPr/>
          <p:nvPr/>
        </p:nvGrpSpPr>
        <p:grpSpPr>
          <a:xfrm>
            <a:off x="5918200" y="2728472"/>
            <a:ext cx="2577682" cy="1024212"/>
            <a:chOff x="2603500" y="2410972"/>
            <a:chExt cx="2577682" cy="1024212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D3098541-D20E-4D91-ABEC-27EB434C5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0" y="2410972"/>
              <a:ext cx="2577682" cy="1024212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D561BB12-4F62-4B81-9A87-3E257D558B58}"/>
                </a:ext>
              </a:extLst>
            </p:cNvPr>
            <p:cNvSpPr/>
            <p:nvPr/>
          </p:nvSpPr>
          <p:spPr>
            <a:xfrm>
              <a:off x="3152433" y="2583934"/>
              <a:ext cx="14167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0">
                <a:defRPr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msung Sharp Sans Bold" pitchFamily="2" charset="0"/>
                  <a:ea typeface="Samsung Sharp Sans Bold" pitchFamily="2" charset="0"/>
                  <a:cs typeface="Samsung Sharp Sans Bold" pitchFamily="2" charset="0"/>
                </a:rPr>
                <a:t>Workload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F4F1FFB-24A1-4499-9E6D-A37F64922791}"/>
              </a:ext>
            </a:extLst>
          </p:cNvPr>
          <p:cNvGrpSpPr/>
          <p:nvPr/>
        </p:nvGrpSpPr>
        <p:grpSpPr>
          <a:xfrm>
            <a:off x="7886700" y="3363472"/>
            <a:ext cx="2577682" cy="1024212"/>
            <a:chOff x="2603500" y="2410972"/>
            <a:chExt cx="2577682" cy="1024212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3961A94D-C8C5-4CF8-BA23-997F66F83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0" y="2410972"/>
              <a:ext cx="2577682" cy="1024212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8A6AB27-4321-4C5A-B761-A55BB2B209CA}"/>
                </a:ext>
              </a:extLst>
            </p:cNvPr>
            <p:cNvSpPr/>
            <p:nvPr/>
          </p:nvSpPr>
          <p:spPr>
            <a:xfrm>
              <a:off x="3069738" y="2495034"/>
              <a:ext cx="17091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0">
                <a:defRPr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msung Sharp Sans Bold" pitchFamily="2" charset="0"/>
                  <a:ea typeface="Samsung Sharp Sans Bold" pitchFamily="2" charset="0"/>
                  <a:cs typeface="Samsung Sharp Sans Bold" pitchFamily="2" charset="0"/>
                </a:rPr>
                <a:t>DRAM/NAND</a:t>
              </a:r>
              <a:b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msung Sharp Sans Bold" pitchFamily="2" charset="0"/>
                  <a:ea typeface="Samsung Sharp Sans Bold" pitchFamily="2" charset="0"/>
                  <a:cs typeface="Samsung Sharp Sans Bold" pitchFamily="2" charset="0"/>
                </a:rPr>
              </a:b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msung Sharp Sans Bold" pitchFamily="2" charset="0"/>
                  <a:ea typeface="Samsung Sharp Sans Bold" pitchFamily="2" charset="0"/>
                  <a:cs typeface="Samsung Sharp Sans Bold" pitchFamily="2" charset="0"/>
                </a:rPr>
                <a:t>error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59363E34-1EC1-4157-8AA1-A0A1920AD31B}"/>
              </a:ext>
            </a:extLst>
          </p:cNvPr>
          <p:cNvGrpSpPr/>
          <p:nvPr/>
        </p:nvGrpSpPr>
        <p:grpSpPr>
          <a:xfrm>
            <a:off x="8801100" y="4404872"/>
            <a:ext cx="2577682" cy="1024212"/>
            <a:chOff x="2603500" y="2410972"/>
            <a:chExt cx="2577682" cy="1024212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A837353A-6F86-44AB-8768-AC0BB7E26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500" y="2410972"/>
              <a:ext cx="2577682" cy="1024212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52050F9-2CB3-438F-AEB4-38EB04723C5A}"/>
                </a:ext>
              </a:extLst>
            </p:cNvPr>
            <p:cNvSpPr/>
            <p:nvPr/>
          </p:nvSpPr>
          <p:spPr>
            <a:xfrm>
              <a:off x="3141874" y="2609334"/>
              <a:ext cx="15648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0">
                <a:defRPr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msung Sharp Sans Bold" pitchFamily="2" charset="0"/>
                  <a:ea typeface="Samsung Sharp Sans Bold" pitchFamily="2" charset="0"/>
                  <a:cs typeface="Samsung Sharp Sans Bold" pitchFamily="2" charset="0"/>
                </a:rPr>
                <a:t>Endurance</a:t>
              </a:r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92300E5E-5D97-4187-B3A4-EC4390F65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6" y="4451320"/>
            <a:ext cx="958536" cy="38086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69F9622-2B55-4730-A942-3B2122ED29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46" y="2012920"/>
            <a:ext cx="958536" cy="38086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3A04CDC-493E-483B-B3FA-9903C3A70F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046" y="2749520"/>
            <a:ext cx="958536" cy="380863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DE696666-CEFE-46B1-8148-B49B8633E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932" y="5396339"/>
            <a:ext cx="993767" cy="39486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76293E7-4E2F-47C8-8304-47BD7E9223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91" y="3035301"/>
            <a:ext cx="734646" cy="2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bg1">
              <a:lumMod val="50000"/>
            </a:schemeClr>
          </a:solidFill>
        </a:ln>
      </a:spPr>
      <a:bodyPr wrap="none" lIns="36000" tIns="36000" rIns="36000" bIns="36000" rtlCol="0" anchor="ctr"/>
      <a:lstStyle>
        <a:defPPr algn="ctr">
          <a:defRPr sz="12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</a:spPr>
      <a:bodyPr wrap="none" lIns="36000" tIns="36000" rIns="36000" bIns="36000" rtlCol="0">
        <a:noAutofit/>
      </a:bodyPr>
      <a:lstStyle>
        <a:defPPr algn="ctr">
          <a:defRPr sz="105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Samsung palete">
      <a:dk1>
        <a:srgbClr val="000000"/>
      </a:dk1>
      <a:lt1>
        <a:sysClr val="window" lastClr="FFFFFF"/>
      </a:lt1>
      <a:dk2>
        <a:srgbClr val="1428A0"/>
      </a:dk2>
      <a:lt2>
        <a:srgbClr val="EEECE1"/>
      </a:lt2>
      <a:accent1>
        <a:srgbClr val="0077C8"/>
      </a:accent1>
      <a:accent2>
        <a:srgbClr val="00B3E3"/>
      </a:accent2>
      <a:accent3>
        <a:srgbClr val="00C3B2"/>
      </a:accent3>
      <a:accent4>
        <a:srgbClr val="97D653"/>
      </a:accent4>
      <a:accent5>
        <a:srgbClr val="FFB546"/>
      </a:accent5>
      <a:accent6>
        <a:srgbClr val="FF4338"/>
      </a:accent6>
      <a:hlink>
        <a:srgbClr val="00B3E3"/>
      </a:hlink>
      <a:folHlink>
        <a:srgbClr val="0077C8"/>
      </a:folHlink>
    </a:clrScheme>
    <a:fontScheme name="Basic se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14625</TotalTime>
  <Words>742</Words>
  <Application>Microsoft Office PowerPoint</Application>
  <PresentationFormat>와이드스크린</PresentationFormat>
  <Paragraphs>204</Paragraphs>
  <Slides>18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31" baseType="lpstr">
      <vt:lpstr>Open Sans</vt:lpstr>
      <vt:lpstr>맑은 고딕</vt:lpstr>
      <vt:lpstr>바탕체</vt:lpstr>
      <vt:lpstr>Arial</vt:lpstr>
      <vt:lpstr>Arial Narrow</vt:lpstr>
      <vt:lpstr>Calibri</vt:lpstr>
      <vt:lpstr>Samsung Sharp Sans Bold</vt:lpstr>
      <vt:lpstr>Samsung Sharp Sans Medium</vt:lpstr>
      <vt:lpstr>Tahoma</vt:lpstr>
      <vt:lpstr>Wingdings</vt:lpstr>
      <vt:lpstr>1_Office 테마</vt:lpstr>
      <vt:lpstr>Office 테마</vt:lpstr>
      <vt:lpstr>2_Office 테마</vt:lpstr>
      <vt:lpstr>Introduce Telemetry of SSD</vt:lpstr>
      <vt:lpstr>PowerPoint 프레젠테이션</vt:lpstr>
      <vt:lpstr>Why Telemetry?</vt:lpstr>
      <vt:lpstr>Why Telemetry?</vt:lpstr>
      <vt:lpstr>Why Telemetry?</vt:lpstr>
      <vt:lpstr>Telemetry For SSD</vt:lpstr>
      <vt:lpstr>Telemetry For SSD</vt:lpstr>
      <vt:lpstr>Telemetry For SSD</vt:lpstr>
      <vt:lpstr>Telemetry For SSD</vt:lpstr>
      <vt:lpstr>Telemetry For SSD</vt:lpstr>
      <vt:lpstr>Telemetry For SSD</vt:lpstr>
      <vt:lpstr>Telemetry For SSD</vt:lpstr>
      <vt:lpstr>Telemetry For SSD</vt:lpstr>
      <vt:lpstr>Telemetry For SSD</vt:lpstr>
      <vt:lpstr>Telemetry For SSD</vt:lpstr>
      <vt:lpstr>The Problems of SSD Telemetry</vt:lpstr>
      <vt:lpstr>Future of SSD Telemetry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최유라/YOURA CHOI</dc:creator>
  <cp:lastModifiedBy>이찬규/CHANKYU LEE</cp:lastModifiedBy>
  <cp:revision>2205</cp:revision>
  <dcterms:created xsi:type="dcterms:W3CDTF">2020-12-19T02:01:47Z</dcterms:created>
  <dcterms:modified xsi:type="dcterms:W3CDTF">2023-07-03T09:40:03Z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